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8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9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  <p:sldMasterId id="2147484300" r:id="rId7"/>
    <p:sldMasterId id="2147484304" r:id="rId8"/>
    <p:sldMasterId id="2147484306" r:id="rId9"/>
    <p:sldMasterId id="2147484333" r:id="rId10"/>
    <p:sldMasterId id="2147484367" r:id="rId11"/>
    <p:sldMasterId id="2147484405" r:id="rId12"/>
    <p:sldMasterId id="2147484415" r:id="rId13"/>
    <p:sldMasterId id="2147484446" r:id="rId14"/>
    <p:sldMasterId id="2147484458" r:id="rId15"/>
  </p:sldMasterIdLst>
  <p:notesMasterIdLst>
    <p:notesMasterId r:id="rId21"/>
  </p:notesMasterIdLst>
  <p:handoutMasterIdLst>
    <p:handoutMasterId r:id="rId22"/>
  </p:handoutMasterIdLst>
  <p:sldIdLst>
    <p:sldId id="1636" r:id="rId16"/>
    <p:sldId id="1638" r:id="rId17"/>
    <p:sldId id="1639" r:id="rId18"/>
    <p:sldId id="1652" r:id="rId19"/>
    <p:sldId id="1658" r:id="rId20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CBECA18-F5AF-42C9-8CD1-579F406946BC}">
          <p14:sldIdLst>
            <p14:sldId id="1636"/>
            <p14:sldId id="1638"/>
            <p14:sldId id="1639"/>
            <p14:sldId id="1652"/>
            <p14:sldId id="16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39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un Young" initials="JY" lastIdx="1" clrIdx="7">
    <p:extLst>
      <p:ext uri="{19B8F6BF-5375-455C-9EA6-DF929625EA0E}">
        <p15:presenceInfo xmlns:p15="http://schemas.microsoft.com/office/powerpoint/2012/main" userId="78c2cdb4a139ee7a" providerId="Windows Live"/>
      </p:ext>
    </p:extLst>
  </p:cmAuthor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Peter McKiernan" initials="PM" lastIdx="4" clrIdx="4">
    <p:extLst/>
  </p:cmAuthor>
  <p:cmAuthor id="5" name="Author" initials="A" lastIdx="221" clrIdx="5"/>
  <p:cmAuthor id="6" name="Jun Young" initials="JY(C" lastIdx="5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3A76A5"/>
    <a:srgbClr val="F0F0F0"/>
    <a:srgbClr val="FFFFFF"/>
    <a:srgbClr val="525252"/>
    <a:srgbClr val="E2E2E2"/>
    <a:srgbClr val="D7D7D7"/>
    <a:srgbClr val="E81123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2" autoAdjust="0"/>
    <p:restoredTop sz="89302" autoAdjust="0"/>
  </p:normalViewPr>
  <p:slideViewPr>
    <p:cSldViewPr snapToGrid="0">
      <p:cViewPr varScale="1">
        <p:scale>
          <a:sx n="77" d="100"/>
          <a:sy n="77" d="100"/>
        </p:scale>
        <p:origin x="734" y="58"/>
      </p:cViewPr>
      <p:guideLst>
        <p:guide orient="horz" pos="2203"/>
        <p:guide pos="3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124"/>
    </p:cViewPr>
  </p:sorterViewPr>
  <p:notesViewPr>
    <p:cSldViewPr snapToGrid="0" showGuides="1">
      <p:cViewPr>
        <p:scale>
          <a:sx n="75" d="100"/>
          <a:sy n="75" d="100"/>
        </p:scale>
        <p:origin x="3288" y="60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commentAuthors" Target="commentAuthor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1" y="-11766"/>
            <a:ext cx="2982119" cy="464820"/>
          </a:xfrm>
          <a:prstGeom prst="rect">
            <a:avLst/>
          </a:prstGeom>
        </p:spPr>
        <p:txBody>
          <a:bodyPr vert="horz" lIns="92433" tIns="46217" rIns="92433" bIns="46217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33" tIns="46217" rIns="92433" bIns="46217" rtlCol="0"/>
          <a:lstStyle>
            <a:lvl1pPr algn="r">
              <a:defRPr sz="1200"/>
            </a:lvl1pPr>
          </a:lstStyle>
          <a:p>
            <a:fld id="{74BA30B1-EE82-4677-BDEA-3E5DD68797E3}" type="datetime1">
              <a:rPr lang="en-US" smtClean="0">
                <a:latin typeface="Segoe UI" pitchFamily="34" charset="0"/>
              </a:rPr>
              <a:t>11/25/2018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5815132" cy="337975"/>
          </a:xfrm>
          <a:prstGeom prst="rect">
            <a:avLst/>
          </a:prstGeom>
        </p:spPr>
        <p:txBody>
          <a:bodyPr vert="horz" lIns="92433" tIns="46217" rIns="92433" bIns="46217" rtlCol="0" anchor="b"/>
          <a:lstStyle>
            <a:lvl1pPr algn="l">
              <a:defRPr sz="1200"/>
            </a:lvl1pPr>
          </a:lstStyle>
          <a:p>
            <a:pPr marL="402792" defTabSz="92402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6"/>
            <a:ext cx="1076558" cy="464820"/>
          </a:xfrm>
          <a:prstGeom prst="rect">
            <a:avLst/>
          </a:prstGeom>
        </p:spPr>
        <p:txBody>
          <a:bodyPr vert="horz" lIns="92433" tIns="46217" rIns="92433" bIns="46217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890588"/>
            <a:ext cx="5507037" cy="3098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7" rIns="92433" bIns="46217" rtlCol="0" anchor="ctr"/>
          <a:lstStyle/>
          <a:p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127500"/>
            <a:ext cx="5505450" cy="4471670"/>
          </a:xfrm>
          <a:prstGeom prst="rect">
            <a:avLst/>
          </a:prstGeom>
        </p:spPr>
        <p:txBody>
          <a:bodyPr vert="horz" lIns="92433" tIns="46217" rIns="92433" bIns="46217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5511799" y="8829675"/>
            <a:ext cx="136842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49570AB-282D-4F9A-AAF7-479BFA1C3732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41275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700" smtClean="0">
                <a:effectLst/>
              </a:defRPr>
            </a:lvl1pPr>
          </a:lstStyle>
          <a:p>
            <a:r>
              <a:rPr lang="en-US" dirty="0"/>
              <a:t>© 2015 Microsoft Corporation. All rights reserved. MICROSOFT MAKES NO WARRANTIES, EXPRESS, IMPLIED OR STATUTORY, AS TO THE INFORMATION IN THIS 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6C3280A-C270-4FD2-AEB3-DF8C9C146D35}" type="datetime1">
              <a:rPr lang="en-US" smtClean="0"/>
              <a:t>11/25/2018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32742" rtl="0" eaLnBrk="1" latinLnBrk="0" hangingPunct="1">
      <a:lnSpc>
        <a:spcPct val="90000"/>
      </a:lnSpc>
      <a:spcAft>
        <a:spcPts val="340"/>
      </a:spcAft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10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7388" y="890588"/>
            <a:ext cx="5507037" cy="30988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570AB-282D-4F9A-AAF7-479BFA1C373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Microsoft Corporation. All rights reserved. MICROSOFT MAKES NO WARRANTIES, EXPRESS, IMPLIED OR STATUTORY, AS TO THE INFORMATION IN THIS PRESENTATION</a:t>
            </a:r>
            <a:endParaRPr lang="en-US" dirty="0"/>
          </a:p>
        </p:txBody>
      </p:sp>
      <p:sp>
        <p:nvSpPr>
          <p:cNvPr id="6" name="Segnaposto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6C3280A-C270-4FD2-AEB3-DF8C9C146D35}" type="datetime1">
              <a:rPr lang="en-US" smtClean="0"/>
              <a:t>11/25/2018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AC288-28CF-40C3-A408-271E9A37F25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354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0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457580" y="955791"/>
            <a:ext cx="2936227" cy="54864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772025"/>
            <a:ext cx="1064094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600825"/>
            <a:ext cx="10640948" cy="16098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-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0" y="6243964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457580" y="955791"/>
            <a:ext cx="2936227" cy="54864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772025"/>
            <a:ext cx="1064094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600825"/>
            <a:ext cx="10640948" cy="16098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-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0" y="6243964"/>
            <a:ext cx="1280160" cy="27303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9350240" y="5957239"/>
            <a:ext cx="2781034" cy="73153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indent="-336080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75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</p:spTree>
    <p:extLst>
      <p:ext uri="{BB962C8B-B14F-4D97-AF65-F5344CB8AC3E}">
        <p14:creationId xmlns:p14="http://schemas.microsoft.com/office/powerpoint/2010/main" val="382588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494389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ario/Next 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itle 1"/>
          <p:cNvSpPr txBox="1">
            <a:spLocks/>
          </p:cNvSpPr>
          <p:nvPr userDrawn="1"/>
        </p:nvSpPr>
        <p:spPr>
          <a:xfrm>
            <a:off x="274320" y="1677796"/>
            <a:ext cx="4572318" cy="4572000"/>
          </a:xfrm>
          <a:prstGeom prst="rect">
            <a:avLst/>
          </a:prstGeom>
          <a:solidFill>
            <a:srgbClr val="44B0FF"/>
          </a:solidFill>
        </p:spPr>
        <p:txBody>
          <a:bodyPr vert="horz" wrap="square" lIns="146304" tIns="91440" rIns="146304" bIns="91440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800" kern="1200" spc="-102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MS PGothic" pitchFamily="34" charset="-128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Segoe UI Light" pitchFamily="34" charset="0"/>
                <a:ea typeface="MS PGothic" pitchFamily="34" charset="-128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1138" y="1677988"/>
            <a:ext cx="6408737" cy="697627"/>
          </a:xfrm>
        </p:spPr>
        <p:txBody>
          <a:bodyPr/>
          <a:lstStyle>
            <a:lvl1pPr marL="0" marR="0" indent="0" algn="l" defTabSz="931863" rtl="0" eaLnBrk="1" fontAlgn="base" latinLnBrk="0" hangingPunct="1">
              <a:lnSpc>
                <a:spcPts val="4000"/>
              </a:lnSpc>
              <a:spcBef>
                <a:spcPts val="1000"/>
              </a:spcBef>
              <a:spcAft>
                <a:spcPts val="2000"/>
              </a:spcAft>
              <a:buClrTx/>
              <a:buSzPct val="90000"/>
              <a:buFont typeface="Arial" pitchFamily="34" charset="0"/>
              <a:buNone/>
              <a:tabLst/>
              <a:defRPr sz="3200"/>
            </a:lvl1pPr>
          </a:lstStyle>
          <a:p>
            <a:pPr lvl="0"/>
            <a:r>
              <a:rPr lang="en-US" dirty="0"/>
              <a:t>Segoe UI light 32pt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897063"/>
            <a:ext cx="4056062" cy="1292662"/>
          </a:xfrm>
        </p:spPr>
        <p:txBody>
          <a:bodyPr/>
          <a:lstStyle>
            <a:lvl1pPr marL="0" indent="0">
              <a:buNone/>
              <a:defRPr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Segoe UI light 40pt</a:t>
            </a:r>
          </a:p>
        </p:txBody>
      </p:sp>
    </p:spTree>
    <p:extLst>
      <p:ext uri="{BB962C8B-B14F-4D97-AF65-F5344CB8AC3E}">
        <p14:creationId xmlns:p14="http://schemas.microsoft.com/office/powerpoint/2010/main" val="11582661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343025"/>
            <a:ext cx="5053012" cy="627864"/>
          </a:xfrm>
        </p:spPr>
        <p:txBody>
          <a:bodyPr/>
          <a:lstStyle>
            <a:lvl1pPr marL="0" indent="0">
              <a:buNone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67842173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53975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82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340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457580" y="955791"/>
            <a:ext cx="2936227" cy="54864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772025"/>
            <a:ext cx="1064094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600825"/>
            <a:ext cx="10640948" cy="16098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-5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0" y="6243964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3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3520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8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194257"/>
            <a:ext cx="146340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8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716468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2"/>
            <a:ext cx="6216650" cy="699258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518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38" y="2049839"/>
            <a:ext cx="5485308" cy="46166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 sz="1800">
                <a:solidFill>
                  <a:schemeClr val="tx1"/>
                </a:solidFill>
              </a:defRPr>
            </a:lvl2pPr>
            <a:lvl3pPr marL="228600" indent="0">
              <a:buNone/>
              <a:defRPr sz="1600">
                <a:solidFill>
                  <a:schemeClr val="tx1"/>
                </a:solidFill>
              </a:defRPr>
            </a:lvl3pPr>
            <a:lvl4pPr marL="457200" indent="0">
              <a:buNone/>
              <a:defRPr sz="1400">
                <a:solidFill>
                  <a:schemeClr val="tx1"/>
                </a:solidFill>
              </a:defRPr>
            </a:lvl4pPr>
            <a:lvl5pPr marL="685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50240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3520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8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194257"/>
            <a:ext cx="146340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4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12805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90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481796"/>
            <a:ext cx="11889564" cy="917575"/>
          </a:xfrm>
        </p:spPr>
        <p:txBody>
          <a:bodyPr/>
          <a:lstStyle>
            <a:lvl1pPr marL="0" algn="l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5507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868798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20" y="2"/>
            <a:ext cx="1243971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9869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9668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llow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27902" y="291416"/>
            <a:ext cx="10944335" cy="855719"/>
          </a:xfrm>
          <a:prstGeom prst="rect">
            <a:avLst/>
          </a:prstGeom>
          <a:noFill/>
          <a:effectLst/>
        </p:spPr>
        <p:txBody>
          <a:bodyPr vert="horz" wrap="square" lIns="93260" tIns="0" rIns="93260" bIns="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indent="0" algn="l" defTabSz="93259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794" b="0" i="0" u="none" strike="noStrike" kern="1200" cap="none" spc="0" normalizeH="0" baseline="0" noProof="0" dirty="0">
                <a:ln w="11430"/>
                <a:solidFill>
                  <a:srgbClr val="002F3D"/>
                </a:solidFill>
                <a:effectLst/>
                <a:uLnTx/>
                <a:uFillTx/>
                <a:latin typeface="+mj-lt"/>
                <a:ea typeface="+mj-ea"/>
                <a:cs typeface="Calibri"/>
              </a:rPr>
              <a:t>About Me</a:t>
            </a:r>
            <a:endParaRPr kumimoji="0" lang="it-IT" sz="4794" b="0" i="0" u="none" strike="noStrike" kern="1200" cap="none" spc="0" normalizeH="0" baseline="0" noProof="0" dirty="0">
              <a:ln w="11430"/>
              <a:solidFill>
                <a:srgbClr val="002F3D"/>
              </a:solidFill>
              <a:effectLst/>
              <a:uLnTx/>
              <a:uFillTx/>
              <a:latin typeface="+mj-lt"/>
              <a:ea typeface="+mj-ea"/>
              <a:cs typeface="Calibri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1451" y="1220577"/>
            <a:ext cx="12193575" cy="56557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kumimoji="0" lang="en-US" sz="4080" b="0" i="0" u="none" strike="noStrike" kern="1200" cap="none" spc="0" normalizeH="0" baseline="0" dirty="0" smtClean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1pPr>
            <a:lvl2pPr>
              <a:defRPr kumimoji="0" lang="en-US" sz="3672" b="0" i="0" u="none" strike="noStrike" kern="1200" cap="none" spc="0" normalizeH="0" baseline="0" dirty="0" smtClean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2pPr>
            <a:lvl3pPr>
              <a:defRPr kumimoji="0" lang="en-US" sz="3264" b="0" i="0" u="none" strike="noStrike" kern="1200" cap="none" spc="0" normalizeH="0" baseline="0" dirty="0" smtClean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3pPr>
            <a:lvl4pPr>
              <a:defRPr kumimoji="0" lang="en-US" sz="2856" b="0" i="0" u="none" strike="noStrike" kern="1200" cap="none" spc="0" normalizeH="0" baseline="0" dirty="0" smtClean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4pPr>
            <a:lvl5pPr>
              <a:defRPr kumimoji="0" lang="it-IT" sz="2448" b="0" i="0" u="none" strike="noStrike" kern="1200" cap="none" spc="0" normalizeH="0" baseline="0" dirty="0">
                <a:ln w="11430"/>
                <a:solidFill>
                  <a:srgbClr val="259DDA"/>
                </a:solidFill>
                <a:effectLst/>
                <a:uLnTx/>
                <a:uFillTx/>
                <a:latin typeface="+mj-lt"/>
                <a:ea typeface="+mj-ea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550188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4" y="-2732685"/>
            <a:ext cx="6994527" cy="12459899"/>
          </a:xfrm>
          <a:prstGeom prst="rect">
            <a:avLst/>
          </a:prstGeom>
        </p:spPr>
      </p:pic>
      <p:sp>
        <p:nvSpPr>
          <p:cNvPr id="1214" name="Rectangle 1213"/>
          <p:cNvSpPr/>
          <p:nvPr userDrawn="1"/>
        </p:nvSpPr>
        <p:spPr bwMode="auto">
          <a:xfrm>
            <a:off x="-35580" y="-1"/>
            <a:ext cx="12472057" cy="699452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0" y="479425"/>
            <a:ext cx="1280160" cy="274492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5761038" y="479425"/>
            <a:ext cx="6218237" cy="2368229"/>
            <a:chOff x="5761038" y="479425"/>
            <a:chExt cx="6218237" cy="236822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4"/>
            <a:srcRect b="26208"/>
            <a:stretch/>
          </p:blipFill>
          <p:spPr>
            <a:xfrm>
              <a:off x="5761038" y="479425"/>
              <a:ext cx="6218237" cy="155481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7290055" y="1942791"/>
              <a:ext cx="3945402" cy="9048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-150" normalizeH="0" baseline="0" noProof="0" dirty="0">
                  <a:ln>
                    <a:noFill/>
                  </a:ln>
                  <a:gradFill>
                    <a:gsLst>
                      <a:gs pos="14634">
                        <a:srgbClr val="0078D7"/>
                      </a:gs>
                      <a:gs pos="53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Shenzhen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8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 flipH="1">
            <a:off x="2709264" y="-2732685"/>
            <a:ext cx="6994527" cy="124598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-35580" y="-45245"/>
            <a:ext cx="12519853" cy="70397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80" y="479425"/>
            <a:ext cx="1280160" cy="2744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61038" y="1211263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12112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50" y="30465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02442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5734 0.00045 L -5.97396E-7 -4.5892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97" y="-4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9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60292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8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8007310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975742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2312812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30267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05238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62765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8369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14087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4304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8328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77458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2"/>
            <a:ext cx="6216650" cy="699258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518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38" y="2049839"/>
            <a:ext cx="5485308" cy="46166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 sz="1800">
                <a:solidFill>
                  <a:schemeClr val="tx1"/>
                </a:solidFill>
              </a:defRPr>
            </a:lvl2pPr>
            <a:lvl3pPr marL="228600" indent="0">
              <a:buNone/>
              <a:defRPr sz="1600">
                <a:solidFill>
                  <a:schemeClr val="tx1"/>
                </a:solidFill>
              </a:defRPr>
            </a:lvl3pPr>
            <a:lvl4pPr marL="457200" indent="0">
              <a:buNone/>
              <a:defRPr sz="1400">
                <a:solidFill>
                  <a:schemeClr val="tx1"/>
                </a:solidFill>
              </a:defRPr>
            </a:lvl4pPr>
            <a:lvl5pPr marL="685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366999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4516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605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475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0194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56072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457857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030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99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162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36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668348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94691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9090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95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47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9" y="6528223"/>
            <a:ext cx="12433236" cy="466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460416"/>
            <a:ext cx="12433236" cy="65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283" y="774061"/>
            <a:ext cx="10260092" cy="3637153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159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2109" y="4544320"/>
            <a:ext cx="10260092" cy="1165754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48" cap="all" spc="204" baseline="0">
                <a:solidFill>
                  <a:schemeClr val="tx2"/>
                </a:solidFill>
                <a:latin typeface="+mj-lt"/>
              </a:defRPr>
            </a:lvl1pPr>
            <a:lvl2pPr marL="466298" indent="0" algn="ctr">
              <a:buNone/>
              <a:defRPr sz="2448"/>
            </a:lvl2pPr>
            <a:lvl3pPr marL="932597" indent="0" algn="ctr">
              <a:buNone/>
              <a:defRPr sz="2448"/>
            </a:lvl3pPr>
            <a:lvl4pPr marL="1398895" indent="0" algn="ctr">
              <a:buNone/>
              <a:defRPr sz="2040"/>
            </a:lvl4pPr>
            <a:lvl5pPr marL="1865193" indent="0" algn="ctr">
              <a:buNone/>
              <a:defRPr sz="2040"/>
            </a:lvl5pPr>
            <a:lvl6pPr marL="2331491" indent="0" algn="ctr">
              <a:buNone/>
              <a:defRPr sz="2040"/>
            </a:lvl6pPr>
            <a:lvl7pPr marL="2797790" indent="0" algn="ctr">
              <a:buNone/>
              <a:defRPr sz="2040"/>
            </a:lvl7pPr>
            <a:lvl8pPr marL="3264088" indent="0" algn="ctr">
              <a:buNone/>
              <a:defRPr sz="2040"/>
            </a:lvl8pPr>
            <a:lvl9pPr marL="3730386" indent="0" algn="ctr">
              <a:buNone/>
              <a:defRPr sz="2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9283" y="6588383"/>
            <a:ext cx="2521845" cy="3723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F4D69-6866-443E-A489-48AA07AB841D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11/25/2018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60101" y="6588383"/>
            <a:ext cx="4919511" cy="3723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8983" y="6588383"/>
            <a:ext cx="1338334" cy="37239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C1D2CD-2973-4397-A778-67DB634F698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31874" y="4429866"/>
            <a:ext cx="1007354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81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9246283" y="5948792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768" indent="-342768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98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9036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582863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411644"/>
            <a:ext cx="6402388" cy="121920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-5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2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73050" y="5867392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768" indent="-342768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98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</p:spTree>
    <p:extLst>
      <p:ext uri="{BB962C8B-B14F-4D97-AF65-F5344CB8AC3E}">
        <p14:creationId xmlns:p14="http://schemas.microsoft.com/office/powerpoint/2010/main" val="38826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500432"/>
            <a:ext cx="9143936" cy="1828786"/>
          </a:xfrm>
          <a:noFill/>
        </p:spPr>
        <p:txBody>
          <a:bodyPr lIns="146304" tIns="91440" rIns="146304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4330541"/>
            <a:ext cx="7315137" cy="112588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800" kern="1200" spc="-50" baseline="0" dirty="0" smtClean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2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74701" y="5897107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768" indent="-342768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98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</p:spTree>
    <p:extLst>
      <p:ext uri="{BB962C8B-B14F-4D97-AF65-F5344CB8AC3E}">
        <p14:creationId xmlns:p14="http://schemas.microsoft.com/office/powerpoint/2010/main" val="247078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1677382"/>
          </a:xfrm>
        </p:spPr>
        <p:txBody>
          <a:bodyPr/>
          <a:lstStyle>
            <a:lvl1pPr marL="0" indent="0">
              <a:buNone/>
              <a:defRPr sz="3199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FontTx/>
              <a:buNone/>
              <a:defRPr sz="1599"/>
            </a:lvl2pPr>
            <a:lvl3pPr marL="228557" indent="0">
              <a:buNone/>
              <a:defRPr sz="1599"/>
            </a:lvl3pPr>
            <a:lvl4pPr marL="457112" indent="0">
              <a:buNone/>
              <a:defRPr sz="1399"/>
            </a:lvl4pPr>
            <a:lvl5pPr marL="685669" indent="0">
              <a:buNone/>
              <a:defRPr sz="13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1588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35203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8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194257"/>
            <a:ext cx="146340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8433931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844220"/>
            <a:ext cx="6983412" cy="190821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199"/>
              </a:spcAft>
              <a:buNone/>
              <a:defRPr sz="28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199"/>
              </a:spcAft>
              <a:buFontTx/>
              <a:buNone/>
              <a:defRPr sz="1399"/>
            </a:lvl2pPr>
            <a:lvl3pPr marL="228557" indent="0">
              <a:spcBef>
                <a:spcPts val="0"/>
              </a:spcBef>
              <a:spcAft>
                <a:spcPts val="1199"/>
              </a:spcAft>
              <a:buNone/>
              <a:defRPr sz="1399"/>
            </a:lvl3pPr>
            <a:lvl4pPr marL="457112" indent="0">
              <a:spcBef>
                <a:spcPts val="0"/>
              </a:spcBef>
              <a:spcAft>
                <a:spcPts val="1199"/>
              </a:spcAft>
              <a:buNone/>
              <a:defRPr sz="1199"/>
            </a:lvl4pPr>
            <a:lvl5pPr marL="685669" indent="0">
              <a:spcBef>
                <a:spcPts val="0"/>
              </a:spcBef>
              <a:spcAft>
                <a:spcPts val="1199"/>
              </a:spcAft>
              <a:buNone/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/>
          <p:cNvSpPr/>
          <p:nvPr userDrawn="1"/>
        </p:nvSpPr>
        <p:spPr bwMode="auto">
          <a:xfrm flipH="1">
            <a:off x="3243109" y="2"/>
            <a:ext cx="9193366" cy="6994525"/>
          </a:xfrm>
          <a:custGeom>
            <a:avLst/>
            <a:gdLst>
              <a:gd name="connsiteX0" fmla="*/ 2250659 w 9193366"/>
              <a:gd name="connsiteY0" fmla="*/ 0 h 6994525"/>
              <a:gd name="connsiteX1" fmla="*/ 2249942 w 9193366"/>
              <a:gd name="connsiteY1" fmla="*/ 0 h 6994525"/>
              <a:gd name="connsiteX2" fmla="*/ 0 w 9193366"/>
              <a:gd name="connsiteY2" fmla="*/ 0 h 6994525"/>
              <a:gd name="connsiteX3" fmla="*/ 0 w 9193366"/>
              <a:gd name="connsiteY3" fmla="*/ 6994525 h 6994525"/>
              <a:gd name="connsiteX4" fmla="*/ 2249942 w 9193366"/>
              <a:gd name="connsiteY4" fmla="*/ 6994525 h 6994525"/>
              <a:gd name="connsiteX5" fmla="*/ 2250659 w 9193366"/>
              <a:gd name="connsiteY5" fmla="*/ 6994525 h 6994525"/>
              <a:gd name="connsiteX6" fmla="*/ 9193366 w 9193366"/>
              <a:gd name="connsiteY6" fmla="*/ 6994525 h 6994525"/>
              <a:gd name="connsiteX7" fmla="*/ 2250659 w 9193366"/>
              <a:gd name="connsiteY7" fmla="*/ 723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3366" h="6994525">
                <a:moveTo>
                  <a:pt x="2250659" y="0"/>
                </a:moveTo>
                <a:lnTo>
                  <a:pt x="2249942" y="0"/>
                </a:lnTo>
                <a:lnTo>
                  <a:pt x="0" y="0"/>
                </a:lnTo>
                <a:lnTo>
                  <a:pt x="0" y="6994525"/>
                </a:lnTo>
                <a:lnTo>
                  <a:pt x="2249942" y="6994525"/>
                </a:lnTo>
                <a:lnTo>
                  <a:pt x="2250659" y="6994525"/>
                </a:lnTo>
                <a:lnTo>
                  <a:pt x="9193366" y="6994525"/>
                </a:lnTo>
                <a:lnTo>
                  <a:pt x="2250659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1026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8433931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844218"/>
            <a:ext cx="6983412" cy="223767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8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800"/>
              </a:spcAft>
              <a:buFontTx/>
              <a:buNone/>
              <a:defRPr sz="1399"/>
            </a:lvl2pPr>
            <a:lvl3pPr marL="228557" indent="0">
              <a:spcBef>
                <a:spcPts val="0"/>
              </a:spcBef>
              <a:spcAft>
                <a:spcPts val="1800"/>
              </a:spcAft>
              <a:buNone/>
              <a:defRPr sz="1399"/>
            </a:lvl3pPr>
            <a:lvl4pPr marL="457112" indent="0">
              <a:spcBef>
                <a:spcPts val="0"/>
              </a:spcBef>
              <a:spcAft>
                <a:spcPts val="1800"/>
              </a:spcAft>
              <a:buNone/>
              <a:defRPr sz="1199"/>
            </a:lvl4pPr>
            <a:lvl5pPr marL="685669" indent="0">
              <a:spcBef>
                <a:spcPts val="0"/>
              </a:spcBef>
              <a:spcAft>
                <a:spcPts val="1800"/>
              </a:spcAft>
              <a:buNone/>
              <a:defRPr sz="11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/>
          <p:cNvSpPr/>
          <p:nvPr userDrawn="1"/>
        </p:nvSpPr>
        <p:spPr bwMode="auto">
          <a:xfrm flipH="1">
            <a:off x="3243109" y="2"/>
            <a:ext cx="9193366" cy="6994525"/>
          </a:xfrm>
          <a:custGeom>
            <a:avLst/>
            <a:gdLst>
              <a:gd name="connsiteX0" fmla="*/ 2250659 w 9193366"/>
              <a:gd name="connsiteY0" fmla="*/ 0 h 6994525"/>
              <a:gd name="connsiteX1" fmla="*/ 2249942 w 9193366"/>
              <a:gd name="connsiteY1" fmla="*/ 0 h 6994525"/>
              <a:gd name="connsiteX2" fmla="*/ 0 w 9193366"/>
              <a:gd name="connsiteY2" fmla="*/ 0 h 6994525"/>
              <a:gd name="connsiteX3" fmla="*/ 0 w 9193366"/>
              <a:gd name="connsiteY3" fmla="*/ 6994525 h 6994525"/>
              <a:gd name="connsiteX4" fmla="*/ 2249942 w 9193366"/>
              <a:gd name="connsiteY4" fmla="*/ 6994525 h 6994525"/>
              <a:gd name="connsiteX5" fmla="*/ 2250659 w 9193366"/>
              <a:gd name="connsiteY5" fmla="*/ 6994525 h 6994525"/>
              <a:gd name="connsiteX6" fmla="*/ 9193366 w 9193366"/>
              <a:gd name="connsiteY6" fmla="*/ 6994525 h 6994525"/>
              <a:gd name="connsiteX7" fmla="*/ 2250659 w 9193366"/>
              <a:gd name="connsiteY7" fmla="*/ 723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3366" h="6994525">
                <a:moveTo>
                  <a:pt x="2250659" y="0"/>
                </a:moveTo>
                <a:lnTo>
                  <a:pt x="2249942" y="0"/>
                </a:lnTo>
                <a:lnTo>
                  <a:pt x="0" y="0"/>
                </a:lnTo>
                <a:lnTo>
                  <a:pt x="0" y="6994525"/>
                </a:lnTo>
                <a:lnTo>
                  <a:pt x="2249942" y="6994525"/>
                </a:lnTo>
                <a:lnTo>
                  <a:pt x="2250659" y="6994525"/>
                </a:lnTo>
                <a:lnTo>
                  <a:pt x="9193366" y="6994525"/>
                </a:lnTo>
                <a:lnTo>
                  <a:pt x="2250659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243109" y="1"/>
            <a:ext cx="9193366" cy="6994524"/>
          </a:xfrm>
          <a:custGeom>
            <a:avLst/>
            <a:gdLst>
              <a:gd name="connsiteX0" fmla="*/ 6942707 w 9193366"/>
              <a:gd name="connsiteY0" fmla="*/ 0 h 6994524"/>
              <a:gd name="connsiteX1" fmla="*/ 9193366 w 9193366"/>
              <a:gd name="connsiteY1" fmla="*/ 0 h 6994524"/>
              <a:gd name="connsiteX2" fmla="*/ 9193366 w 9193366"/>
              <a:gd name="connsiteY2" fmla="*/ 6994524 h 6994524"/>
              <a:gd name="connsiteX3" fmla="*/ 6943424 w 9193366"/>
              <a:gd name="connsiteY3" fmla="*/ 6994524 h 6994524"/>
              <a:gd name="connsiteX4" fmla="*/ 6942707 w 9193366"/>
              <a:gd name="connsiteY4" fmla="*/ 6994524 h 6994524"/>
              <a:gd name="connsiteX5" fmla="*/ 0 w 9193366"/>
              <a:gd name="connsiteY5" fmla="*/ 6994524 h 6994524"/>
              <a:gd name="connsiteX6" fmla="*/ 6942707 w 9193366"/>
              <a:gd name="connsiteY6" fmla="*/ 722 h 699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3366" h="6994524">
                <a:moveTo>
                  <a:pt x="6942707" y="0"/>
                </a:moveTo>
                <a:lnTo>
                  <a:pt x="9193366" y="0"/>
                </a:lnTo>
                <a:lnTo>
                  <a:pt x="9193366" y="6994524"/>
                </a:lnTo>
                <a:lnTo>
                  <a:pt x="6943424" y="6994524"/>
                </a:lnTo>
                <a:lnTo>
                  <a:pt x="6942707" y="6994524"/>
                </a:lnTo>
                <a:lnTo>
                  <a:pt x="0" y="6994524"/>
                </a:lnTo>
                <a:lnTo>
                  <a:pt x="6942707" y="7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913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2"/>
            <a:ext cx="5486399" cy="161921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2800" kern="1200" spc="-10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599"/>
            </a:lvl2pPr>
            <a:lvl3pPr marL="231730" indent="0">
              <a:buNone/>
              <a:tabLst/>
              <a:defRPr sz="1599"/>
            </a:lvl3pPr>
            <a:lvl4pPr marL="460287" indent="0">
              <a:buNone/>
              <a:defRPr sz="1399"/>
            </a:lvl4pPr>
            <a:lvl5pPr marL="685669" indent="0">
              <a:buNone/>
              <a:tabLst/>
              <a:defRPr sz="1399"/>
            </a:lvl5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2"/>
            <a:ext cx="5486399" cy="158812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2800" kern="1200" spc="-10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599"/>
            </a:lvl2pPr>
            <a:lvl3pPr marL="231730" indent="0">
              <a:buNone/>
              <a:tabLst/>
              <a:defRPr sz="1599"/>
            </a:lvl3pPr>
            <a:lvl4pPr marL="460287" indent="0">
              <a:buNone/>
              <a:defRPr sz="1399"/>
            </a:lvl4pPr>
            <a:lvl5pPr marL="685669" indent="0">
              <a:buNone/>
              <a:tabLst/>
              <a:defRPr sz="13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098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49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470" y="249912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471" y="3954464"/>
            <a:ext cx="10058401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Windows 10"/>
          <p:cNvSpPr>
            <a:spLocks noChangeAspect="1" noEditPoints="1"/>
          </p:cNvSpPr>
          <p:nvPr userDrawn="1"/>
        </p:nvSpPr>
        <p:spPr bwMode="auto">
          <a:xfrm>
            <a:off x="502172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8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429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4682" y="2125663"/>
            <a:ext cx="10941050" cy="1098762"/>
          </a:xfrm>
          <a:noFill/>
        </p:spPr>
        <p:txBody>
          <a:bodyPr wrap="square" tIns="91440" bIns="91440" anchor="t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1096853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98940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4"/>
            <a:ext cx="6381750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999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6"/>
            <a:ext cx="5212080" cy="572464"/>
          </a:xfrm>
        </p:spPr>
        <p:txBody>
          <a:bodyPr/>
          <a:lstStyle>
            <a:lvl1pPr marL="0" indent="0" algn="l" defTabSz="93223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800" kern="1200" spc="-10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752886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4"/>
            <a:ext cx="6381750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999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9"/>
            <a:ext cx="5212080" cy="489365"/>
          </a:xfrm>
        </p:spPr>
        <p:txBody>
          <a:bodyPr/>
          <a:lstStyle>
            <a:lvl1pPr marL="0" indent="0" algn="l" defTabSz="93223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200" kern="1200" spc="-5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239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6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23865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3243109" y="1"/>
            <a:ext cx="9193366" cy="6994524"/>
          </a:xfrm>
          <a:custGeom>
            <a:avLst/>
            <a:gdLst>
              <a:gd name="connsiteX0" fmla="*/ 6942707 w 9193366"/>
              <a:gd name="connsiteY0" fmla="*/ 0 h 6994524"/>
              <a:gd name="connsiteX1" fmla="*/ 9193366 w 9193366"/>
              <a:gd name="connsiteY1" fmla="*/ 0 h 6994524"/>
              <a:gd name="connsiteX2" fmla="*/ 9193366 w 9193366"/>
              <a:gd name="connsiteY2" fmla="*/ 6994524 h 6994524"/>
              <a:gd name="connsiteX3" fmla="*/ 6943424 w 9193366"/>
              <a:gd name="connsiteY3" fmla="*/ 6994524 h 6994524"/>
              <a:gd name="connsiteX4" fmla="*/ 6942707 w 9193366"/>
              <a:gd name="connsiteY4" fmla="*/ 6994524 h 6994524"/>
              <a:gd name="connsiteX5" fmla="*/ 0 w 9193366"/>
              <a:gd name="connsiteY5" fmla="*/ 6994524 h 6994524"/>
              <a:gd name="connsiteX6" fmla="*/ 6942707 w 9193366"/>
              <a:gd name="connsiteY6" fmla="*/ 722 h 699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3366" h="6994524">
                <a:moveTo>
                  <a:pt x="6942707" y="0"/>
                </a:moveTo>
                <a:lnTo>
                  <a:pt x="9193366" y="0"/>
                </a:lnTo>
                <a:lnTo>
                  <a:pt x="9193366" y="6994524"/>
                </a:lnTo>
                <a:lnTo>
                  <a:pt x="6943424" y="6994524"/>
                </a:lnTo>
                <a:lnTo>
                  <a:pt x="6942707" y="6994524"/>
                </a:lnTo>
                <a:lnTo>
                  <a:pt x="0" y="6994524"/>
                </a:lnTo>
                <a:lnTo>
                  <a:pt x="6942707" y="72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9" y="1160464"/>
            <a:ext cx="6643687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599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6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sz="2600" dirty="0">
                <a:solidFill>
                  <a:srgbClr val="505050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8258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6540499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40" y="1941513"/>
            <a:ext cx="6540499" cy="92025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199"/>
              </a:spcAft>
              <a:buNone/>
              <a:defRPr sz="2400" spc="-5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199"/>
              </a:spcAft>
              <a:buFontTx/>
              <a:buNone/>
              <a:defRPr sz="1800"/>
            </a:lvl2pPr>
            <a:lvl3pPr marL="228557" indent="0">
              <a:spcBef>
                <a:spcPts val="0"/>
              </a:spcBef>
              <a:spcAft>
                <a:spcPts val="1199"/>
              </a:spcAft>
              <a:buNone/>
              <a:defRPr sz="1800"/>
            </a:lvl3pPr>
            <a:lvl4pPr marL="457112" indent="0">
              <a:spcBef>
                <a:spcPts val="0"/>
              </a:spcBef>
              <a:spcAft>
                <a:spcPts val="1199"/>
              </a:spcAft>
              <a:buNone/>
              <a:defRPr sz="1599"/>
            </a:lvl4pPr>
            <a:lvl5pPr marL="685669" indent="0">
              <a:spcBef>
                <a:spcPts val="0"/>
              </a:spcBef>
              <a:spcAft>
                <a:spcPts val="1199"/>
              </a:spcAft>
              <a:buNone/>
              <a:defRPr sz="159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178676" y="2"/>
            <a:ext cx="5257800" cy="68686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6724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18662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29541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54234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9" y="-318"/>
            <a:ext cx="1243584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0366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60"/>
            <a:ext cx="11887199" cy="1829993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314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9246283" y="5948792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768" indent="-342768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98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9564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458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11889564" cy="917575"/>
          </a:xfrm>
        </p:spPr>
        <p:txBody>
          <a:bodyPr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99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90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581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2"/>
            <a:ext cx="6216650" cy="699258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5945186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38" y="2049839"/>
            <a:ext cx="5485308" cy="46166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 sz="1800">
                <a:solidFill>
                  <a:schemeClr val="tx1"/>
                </a:solidFill>
              </a:defRPr>
            </a:lvl2pPr>
            <a:lvl3pPr marL="228600" indent="0">
              <a:buNone/>
              <a:defRPr sz="1600">
                <a:solidFill>
                  <a:schemeClr val="tx1"/>
                </a:solidFill>
              </a:defRPr>
            </a:lvl3pPr>
            <a:lvl4pPr marL="457200" indent="0">
              <a:buNone/>
              <a:defRPr sz="1400">
                <a:solidFill>
                  <a:schemeClr val="tx1"/>
                </a:solidFill>
              </a:defRPr>
            </a:lvl4pPr>
            <a:lvl5pPr marL="685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_backgroun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93583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tes to the Field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26" y="357412"/>
            <a:ext cx="5000405" cy="5946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48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48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Clr>
                <a:schemeClr val="bg1">
                  <a:lumMod val="65000"/>
                </a:schemeClr>
              </a:buClr>
              <a:defRPr sz="2448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buClr>
                <a:schemeClr val="bg1">
                  <a:lumMod val="65000"/>
                </a:schemeClr>
              </a:buClr>
              <a:defRPr sz="2448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buClr>
                <a:schemeClr val="bg1">
                  <a:lumMod val="65000"/>
                </a:schemeClr>
              </a:buClr>
              <a:defRPr sz="2448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342068" y="6630490"/>
            <a:ext cx="460150" cy="2486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32563"/>
            <a:fld id="{727B4C2D-45E2-4621-8491-2995EB46A674}" type="slidenum">
              <a:rPr lang="en-US" smtClean="0">
                <a:solidFill>
                  <a:srgbClr val="FFFFFF"/>
                </a:solidFill>
              </a:rPr>
              <a:pPr defTabSz="932563"/>
              <a:t>‹N›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47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58286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411644"/>
            <a:ext cx="6402388" cy="121920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-5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1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6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500432"/>
            <a:ext cx="9143936" cy="1828786"/>
          </a:xfrm>
          <a:noFill/>
        </p:spPr>
        <p:txBody>
          <a:bodyPr lIns="146304" tIns="91440" rIns="146304" bIns="91440" anchor="t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4330541"/>
            <a:ext cx="7315137" cy="112588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800" kern="1200" spc="-50" baseline="0" dirty="0" smtClean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1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0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834348"/>
          </a:xfrm>
        </p:spPr>
        <p:txBody>
          <a:bodyPr/>
          <a:lstStyle>
            <a:lvl1pPr marL="0" indent="0">
              <a:buNone/>
              <a:defRPr sz="36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FontTx/>
              <a:buNone/>
              <a:defRPr sz="18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8243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8712199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6983412" cy="1834348"/>
          </a:xfrm>
        </p:spPr>
        <p:txBody>
          <a:bodyPr/>
          <a:lstStyle>
            <a:lvl1pPr marL="0" indent="0">
              <a:buNone/>
              <a:defRPr sz="36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FontTx/>
              <a:buNone/>
              <a:defRPr sz="18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 bwMode="auto">
          <a:xfrm flipH="1">
            <a:off x="3243109" y="-1"/>
            <a:ext cx="9193366" cy="6994525"/>
          </a:xfrm>
          <a:custGeom>
            <a:avLst/>
            <a:gdLst>
              <a:gd name="connsiteX0" fmla="*/ 2250659 w 9193366"/>
              <a:gd name="connsiteY0" fmla="*/ 0 h 6994525"/>
              <a:gd name="connsiteX1" fmla="*/ 2249942 w 9193366"/>
              <a:gd name="connsiteY1" fmla="*/ 0 h 6994525"/>
              <a:gd name="connsiteX2" fmla="*/ 0 w 9193366"/>
              <a:gd name="connsiteY2" fmla="*/ 0 h 6994525"/>
              <a:gd name="connsiteX3" fmla="*/ 0 w 9193366"/>
              <a:gd name="connsiteY3" fmla="*/ 6994525 h 6994525"/>
              <a:gd name="connsiteX4" fmla="*/ 2249942 w 9193366"/>
              <a:gd name="connsiteY4" fmla="*/ 6994525 h 6994525"/>
              <a:gd name="connsiteX5" fmla="*/ 2250659 w 9193366"/>
              <a:gd name="connsiteY5" fmla="*/ 6994525 h 6994525"/>
              <a:gd name="connsiteX6" fmla="*/ 9193366 w 9193366"/>
              <a:gd name="connsiteY6" fmla="*/ 6994525 h 6994525"/>
              <a:gd name="connsiteX7" fmla="*/ 2250659 w 9193366"/>
              <a:gd name="connsiteY7" fmla="*/ 723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3366" h="6994525">
                <a:moveTo>
                  <a:pt x="2250659" y="0"/>
                </a:moveTo>
                <a:lnTo>
                  <a:pt x="2249942" y="0"/>
                </a:lnTo>
                <a:lnTo>
                  <a:pt x="0" y="0"/>
                </a:lnTo>
                <a:lnTo>
                  <a:pt x="0" y="6994525"/>
                </a:lnTo>
                <a:lnTo>
                  <a:pt x="2249942" y="6994525"/>
                </a:lnTo>
                <a:lnTo>
                  <a:pt x="2250659" y="6994525"/>
                </a:lnTo>
                <a:lnTo>
                  <a:pt x="9193366" y="6994525"/>
                </a:lnTo>
                <a:lnTo>
                  <a:pt x="2250659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01571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81280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3200" kern="1200" spc="-10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800"/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6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81280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3200" kern="1200" spc="-10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800"/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5265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5234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29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66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3"/>
            <a:ext cx="6381750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8"/>
            <a:ext cx="5212080" cy="489365"/>
          </a:xfrm>
        </p:spPr>
        <p:txBody>
          <a:bodyPr/>
          <a:lstStyle>
            <a:lvl1pPr marL="0" indent="0" algn="l" defTabSz="932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200" kern="1200" spc="-5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75288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112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3"/>
            <a:ext cx="6381750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8"/>
            <a:ext cx="5212080" cy="489365"/>
          </a:xfrm>
        </p:spPr>
        <p:txBody>
          <a:bodyPr/>
          <a:lstStyle>
            <a:lvl1pPr marL="0" indent="0" algn="l" defTabSz="932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200" kern="1200" spc="-5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98995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6540499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4638" y="1941513"/>
            <a:ext cx="6540500" cy="92025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400" spc="-5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/>
            </a:lvl2pPr>
            <a:lvl3pPr marL="228600" indent="0">
              <a:spcBef>
                <a:spcPts val="0"/>
              </a:spcBef>
              <a:spcAft>
                <a:spcPts val="1200"/>
              </a:spcAft>
              <a:buNone/>
              <a:defRPr sz="1800"/>
            </a:lvl3pPr>
            <a:lvl4pPr marL="457200" indent="0"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685800" indent="0"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178676" y="1"/>
            <a:ext cx="5257800" cy="73866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664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302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175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41282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509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9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3688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125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480655" y="2659055"/>
            <a:ext cx="2836800" cy="7461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834" marR="0" lvl="0" indent="-342834" algn="l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99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Place partner logo and/or Microsoft Partner Program logo here </a:t>
            </a: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12739" y="6026190"/>
            <a:ext cx="11856403" cy="10649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&lt;Insert partner legal language and disclaimers here&gt;</a:t>
            </a:r>
          </a:p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Any offers contained herein are brought to you by [Partner].</a:t>
            </a:r>
          </a:p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8012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indows 10"/>
          <p:cNvSpPr>
            <a:spLocks noChangeAspect="1" noEditPoints="1"/>
          </p:cNvSpPr>
          <p:nvPr userDrawn="1"/>
        </p:nvSpPr>
        <p:spPr bwMode="auto">
          <a:xfrm>
            <a:off x="3804501" y="3074729"/>
            <a:ext cx="4522675" cy="845071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312740" y="6026189"/>
            <a:ext cx="11856403" cy="1048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&lt;Insert partner legal language and disclaimers here&gt;</a:t>
            </a:r>
          </a:p>
          <a:p>
            <a:pPr defTabSz="932111" eaLnBrk="0" hangingPunct="0"/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Any offers contained herein are brought to you by [Partner].</a:t>
            </a:r>
          </a:p>
          <a:p>
            <a:pPr defTabSz="932111" eaLnBrk="0" hangingPunct="0"/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500432"/>
            <a:ext cx="9143936" cy="1828786"/>
          </a:xfrm>
          <a:noFill/>
        </p:spPr>
        <p:txBody>
          <a:bodyPr lIns="146304" tIns="91440" rIns="146304" bIns="91440" anchor="t" anchorCtr="0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4330541"/>
            <a:ext cx="7315137" cy="1125880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800" kern="1200" spc="-50" baseline="0" dirty="0" smtClean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88247" y="6162452"/>
            <a:ext cx="1646238" cy="352649"/>
          </a:xfrm>
          <a:prstGeom prst="rect">
            <a:avLst/>
          </a:prstGeom>
        </p:spPr>
      </p:pic>
      <p:sp>
        <p:nvSpPr>
          <p:cNvPr id="8" name="Windows 10"/>
          <p:cNvSpPr>
            <a:spLocks noChangeAspect="1" noEditPoints="1"/>
          </p:cNvSpPr>
          <p:nvPr userDrawn="1"/>
        </p:nvSpPr>
        <p:spPr bwMode="auto">
          <a:xfrm>
            <a:off x="502171" y="845527"/>
            <a:ext cx="3914969" cy="73152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2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layout_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3243109" y="0"/>
            <a:ext cx="9193366" cy="6994524"/>
          </a:xfrm>
          <a:custGeom>
            <a:avLst/>
            <a:gdLst>
              <a:gd name="connsiteX0" fmla="*/ 6942707 w 9193366"/>
              <a:gd name="connsiteY0" fmla="*/ 0 h 6994524"/>
              <a:gd name="connsiteX1" fmla="*/ 9193366 w 9193366"/>
              <a:gd name="connsiteY1" fmla="*/ 0 h 6994524"/>
              <a:gd name="connsiteX2" fmla="*/ 9193366 w 9193366"/>
              <a:gd name="connsiteY2" fmla="*/ 6994524 h 6994524"/>
              <a:gd name="connsiteX3" fmla="*/ 6943424 w 9193366"/>
              <a:gd name="connsiteY3" fmla="*/ 6994524 h 6994524"/>
              <a:gd name="connsiteX4" fmla="*/ 6942707 w 9193366"/>
              <a:gd name="connsiteY4" fmla="*/ 6994524 h 6994524"/>
              <a:gd name="connsiteX5" fmla="*/ 0 w 9193366"/>
              <a:gd name="connsiteY5" fmla="*/ 6994524 h 6994524"/>
              <a:gd name="connsiteX6" fmla="*/ 6942707 w 9193366"/>
              <a:gd name="connsiteY6" fmla="*/ 722 h 699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3366" h="6994524">
                <a:moveTo>
                  <a:pt x="6942707" y="0"/>
                </a:moveTo>
                <a:lnTo>
                  <a:pt x="9193366" y="0"/>
                </a:lnTo>
                <a:lnTo>
                  <a:pt x="9193366" y="6994524"/>
                </a:lnTo>
                <a:lnTo>
                  <a:pt x="6943424" y="6994524"/>
                </a:lnTo>
                <a:lnTo>
                  <a:pt x="6942707" y="6994524"/>
                </a:lnTo>
                <a:lnTo>
                  <a:pt x="0" y="6994524"/>
                </a:lnTo>
                <a:lnTo>
                  <a:pt x="6942707" y="72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9" y="1160463"/>
            <a:ext cx="6643687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63982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_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8433931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5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844219"/>
            <a:ext cx="6983412" cy="221599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800" spc="-10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800"/>
              </a:spcAft>
              <a:buFontTx/>
              <a:buNone/>
              <a:defRPr sz="1400"/>
            </a:lvl2pPr>
            <a:lvl3pPr marL="228600" indent="0">
              <a:spcBef>
                <a:spcPts val="0"/>
              </a:spcBef>
              <a:spcAft>
                <a:spcPts val="1800"/>
              </a:spcAft>
              <a:buNone/>
              <a:defRPr sz="1400"/>
            </a:lvl3pPr>
            <a:lvl4pPr marL="457200" indent="0">
              <a:spcBef>
                <a:spcPts val="0"/>
              </a:spcBef>
              <a:spcAft>
                <a:spcPts val="1800"/>
              </a:spcAft>
              <a:buNone/>
              <a:defRPr sz="1200"/>
            </a:lvl4pPr>
            <a:lvl5pPr marL="685800" indent="0">
              <a:spcBef>
                <a:spcPts val="0"/>
              </a:spcBef>
              <a:spcAft>
                <a:spcPts val="1800"/>
              </a:spcAft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/>
          <p:cNvSpPr/>
          <p:nvPr userDrawn="1"/>
        </p:nvSpPr>
        <p:spPr bwMode="auto">
          <a:xfrm flipH="1">
            <a:off x="3243109" y="-1"/>
            <a:ext cx="9193366" cy="6994525"/>
          </a:xfrm>
          <a:custGeom>
            <a:avLst/>
            <a:gdLst>
              <a:gd name="connsiteX0" fmla="*/ 2250659 w 9193366"/>
              <a:gd name="connsiteY0" fmla="*/ 0 h 6994525"/>
              <a:gd name="connsiteX1" fmla="*/ 2249942 w 9193366"/>
              <a:gd name="connsiteY1" fmla="*/ 0 h 6994525"/>
              <a:gd name="connsiteX2" fmla="*/ 0 w 9193366"/>
              <a:gd name="connsiteY2" fmla="*/ 0 h 6994525"/>
              <a:gd name="connsiteX3" fmla="*/ 0 w 9193366"/>
              <a:gd name="connsiteY3" fmla="*/ 6994525 h 6994525"/>
              <a:gd name="connsiteX4" fmla="*/ 2249942 w 9193366"/>
              <a:gd name="connsiteY4" fmla="*/ 6994525 h 6994525"/>
              <a:gd name="connsiteX5" fmla="*/ 2250659 w 9193366"/>
              <a:gd name="connsiteY5" fmla="*/ 6994525 h 6994525"/>
              <a:gd name="connsiteX6" fmla="*/ 9193366 w 9193366"/>
              <a:gd name="connsiteY6" fmla="*/ 6994525 h 6994525"/>
              <a:gd name="connsiteX7" fmla="*/ 2250659 w 9193366"/>
              <a:gd name="connsiteY7" fmla="*/ 723 h 699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3366" h="6994525">
                <a:moveTo>
                  <a:pt x="2250659" y="0"/>
                </a:moveTo>
                <a:lnTo>
                  <a:pt x="2249942" y="0"/>
                </a:lnTo>
                <a:lnTo>
                  <a:pt x="0" y="0"/>
                </a:lnTo>
                <a:lnTo>
                  <a:pt x="0" y="6994525"/>
                </a:lnTo>
                <a:lnTo>
                  <a:pt x="2249942" y="6994525"/>
                </a:lnTo>
                <a:lnTo>
                  <a:pt x="2250659" y="6994525"/>
                </a:lnTo>
                <a:lnTo>
                  <a:pt x="9193366" y="6994525"/>
                </a:lnTo>
                <a:lnTo>
                  <a:pt x="2250659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243109" y="0"/>
            <a:ext cx="9193366" cy="6994524"/>
          </a:xfrm>
          <a:custGeom>
            <a:avLst/>
            <a:gdLst>
              <a:gd name="connsiteX0" fmla="*/ 6942707 w 9193366"/>
              <a:gd name="connsiteY0" fmla="*/ 0 h 6994524"/>
              <a:gd name="connsiteX1" fmla="*/ 9193366 w 9193366"/>
              <a:gd name="connsiteY1" fmla="*/ 0 h 6994524"/>
              <a:gd name="connsiteX2" fmla="*/ 9193366 w 9193366"/>
              <a:gd name="connsiteY2" fmla="*/ 6994524 h 6994524"/>
              <a:gd name="connsiteX3" fmla="*/ 6943424 w 9193366"/>
              <a:gd name="connsiteY3" fmla="*/ 6994524 h 6994524"/>
              <a:gd name="connsiteX4" fmla="*/ 6942707 w 9193366"/>
              <a:gd name="connsiteY4" fmla="*/ 6994524 h 6994524"/>
              <a:gd name="connsiteX5" fmla="*/ 0 w 9193366"/>
              <a:gd name="connsiteY5" fmla="*/ 6994524 h 6994524"/>
              <a:gd name="connsiteX6" fmla="*/ 6942707 w 9193366"/>
              <a:gd name="connsiteY6" fmla="*/ 722 h 699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3366" h="6994524">
                <a:moveTo>
                  <a:pt x="6942707" y="0"/>
                </a:moveTo>
                <a:lnTo>
                  <a:pt x="9193366" y="0"/>
                </a:lnTo>
                <a:lnTo>
                  <a:pt x="9193366" y="6994524"/>
                </a:lnTo>
                <a:lnTo>
                  <a:pt x="6943424" y="6994524"/>
                </a:lnTo>
                <a:lnTo>
                  <a:pt x="6942707" y="6994524"/>
                </a:lnTo>
                <a:lnTo>
                  <a:pt x="0" y="6994524"/>
                </a:lnTo>
                <a:lnTo>
                  <a:pt x="6942707" y="7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6884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b="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1789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41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2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_layout_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1160463"/>
            <a:ext cx="6381750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reeform 10"/>
          <p:cNvSpPr/>
          <p:nvPr userDrawn="1"/>
        </p:nvSpPr>
        <p:spPr bwMode="auto">
          <a:xfrm>
            <a:off x="2157258" y="-2"/>
            <a:ext cx="10279216" cy="6994526"/>
          </a:xfrm>
          <a:custGeom>
            <a:avLst/>
            <a:gdLst>
              <a:gd name="connsiteX0" fmla="*/ 6942707 w 10279216"/>
              <a:gd name="connsiteY0" fmla="*/ 0 h 6994526"/>
              <a:gd name="connsiteX1" fmla="*/ 6943424 w 10279216"/>
              <a:gd name="connsiteY1" fmla="*/ 0 h 6994526"/>
              <a:gd name="connsiteX2" fmla="*/ 9193366 w 10279216"/>
              <a:gd name="connsiteY2" fmla="*/ 0 h 6994526"/>
              <a:gd name="connsiteX3" fmla="*/ 9193366 w 10279216"/>
              <a:gd name="connsiteY3" fmla="*/ 1 h 6994526"/>
              <a:gd name="connsiteX4" fmla="*/ 10279216 w 10279216"/>
              <a:gd name="connsiteY4" fmla="*/ 1 h 6994526"/>
              <a:gd name="connsiteX5" fmla="*/ 10279216 w 10279216"/>
              <a:gd name="connsiteY5" fmla="*/ 6994526 h 6994526"/>
              <a:gd name="connsiteX6" fmla="*/ 8167841 w 10279216"/>
              <a:gd name="connsiteY6" fmla="*/ 6994526 h 6994526"/>
              <a:gd name="connsiteX7" fmla="*/ 8167841 w 10279216"/>
              <a:gd name="connsiteY7" fmla="*/ 6994525 h 6994526"/>
              <a:gd name="connsiteX8" fmla="*/ 6943424 w 10279216"/>
              <a:gd name="connsiteY8" fmla="*/ 6994525 h 6994526"/>
              <a:gd name="connsiteX9" fmla="*/ 6942707 w 10279216"/>
              <a:gd name="connsiteY9" fmla="*/ 6994525 h 6994526"/>
              <a:gd name="connsiteX10" fmla="*/ 0 w 10279216"/>
              <a:gd name="connsiteY10" fmla="*/ 6994525 h 6994526"/>
              <a:gd name="connsiteX11" fmla="*/ 6942707 w 10279216"/>
              <a:gd name="connsiteY11" fmla="*/ 723 h 69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9216" h="6994526">
                <a:moveTo>
                  <a:pt x="6942707" y="0"/>
                </a:moveTo>
                <a:lnTo>
                  <a:pt x="6943424" y="0"/>
                </a:lnTo>
                <a:lnTo>
                  <a:pt x="9193366" y="0"/>
                </a:lnTo>
                <a:lnTo>
                  <a:pt x="9193366" y="1"/>
                </a:lnTo>
                <a:lnTo>
                  <a:pt x="10279216" y="1"/>
                </a:lnTo>
                <a:lnTo>
                  <a:pt x="10279216" y="6994526"/>
                </a:lnTo>
                <a:lnTo>
                  <a:pt x="8167841" y="6994526"/>
                </a:lnTo>
                <a:lnTo>
                  <a:pt x="8167841" y="6994525"/>
                </a:lnTo>
                <a:lnTo>
                  <a:pt x="6943424" y="6994525"/>
                </a:lnTo>
                <a:lnTo>
                  <a:pt x="6942707" y="6994525"/>
                </a:lnTo>
                <a:lnTo>
                  <a:pt x="0" y="6994525"/>
                </a:lnTo>
                <a:lnTo>
                  <a:pt x="6942707" y="723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88469" y="2565718"/>
            <a:ext cx="5212080" cy="489365"/>
          </a:xfrm>
        </p:spPr>
        <p:txBody>
          <a:bodyPr/>
          <a:lstStyle>
            <a:lvl1pPr marL="0" indent="0" algn="l" defTabSz="9324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lang="en-US" sz="2200" kern="1200" spc="-50" baseline="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FontTx/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 smtClean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0" indent="0" algn="l" defTabSz="932418" rtl="0" eaLnBrk="1" latinLnBrk="0" hangingPunct="1">
              <a:lnSpc>
                <a:spcPct val="90000"/>
              </a:lnSpc>
              <a:spcAft>
                <a:spcPts val="1800"/>
              </a:spcAft>
              <a:buNone/>
              <a:defRPr lang="en-US" sz="2400" kern="1200" spc="-50" dirty="0">
                <a:solidFill>
                  <a:schemeClr val="bg2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752885" y="5648611"/>
            <a:ext cx="547198" cy="553792"/>
            <a:chOff x="-1600994" y="4302797"/>
            <a:chExt cx="1713039" cy="1724190"/>
          </a:xfrm>
          <a:solidFill>
            <a:schemeClr val="tx1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837280" y="4302797"/>
              <a:ext cx="949325" cy="841375"/>
            </a:xfrm>
            <a:custGeom>
              <a:avLst/>
              <a:gdLst>
                <a:gd name="T0" fmla="*/ 0 w 598"/>
                <a:gd name="T1" fmla="*/ 530 h 530"/>
                <a:gd name="T2" fmla="*/ 598 w 598"/>
                <a:gd name="T3" fmla="*/ 530 h 530"/>
                <a:gd name="T4" fmla="*/ 598 w 598"/>
                <a:gd name="T5" fmla="*/ 0 h 530"/>
                <a:gd name="T6" fmla="*/ 0 w 598"/>
                <a:gd name="T7" fmla="*/ 84 h 530"/>
                <a:gd name="T8" fmla="*/ 0 w 59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30">
                  <a:moveTo>
                    <a:pt x="0" y="530"/>
                  </a:moveTo>
                  <a:lnTo>
                    <a:pt x="598" y="530"/>
                  </a:lnTo>
                  <a:lnTo>
                    <a:pt x="598" y="0"/>
                  </a:lnTo>
                  <a:lnTo>
                    <a:pt x="0" y="84"/>
                  </a:lnTo>
                  <a:lnTo>
                    <a:pt x="0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1600994" y="4439321"/>
              <a:ext cx="727074" cy="704852"/>
            </a:xfrm>
            <a:custGeom>
              <a:avLst/>
              <a:gdLst>
                <a:gd name="T0" fmla="*/ 458 w 458"/>
                <a:gd name="T1" fmla="*/ 444 h 444"/>
                <a:gd name="T2" fmla="*/ 458 w 458"/>
                <a:gd name="T3" fmla="*/ 0 h 444"/>
                <a:gd name="T4" fmla="*/ 0 w 458"/>
                <a:gd name="T5" fmla="*/ 64 h 444"/>
                <a:gd name="T6" fmla="*/ 0 w 458"/>
                <a:gd name="T7" fmla="*/ 444 h 444"/>
                <a:gd name="T8" fmla="*/ 458 w 458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4">
                  <a:moveTo>
                    <a:pt x="458" y="444"/>
                  </a:moveTo>
                  <a:lnTo>
                    <a:pt x="458" y="0"/>
                  </a:lnTo>
                  <a:lnTo>
                    <a:pt x="0" y="64"/>
                  </a:lnTo>
                  <a:lnTo>
                    <a:pt x="0" y="444"/>
                  </a:lnTo>
                  <a:lnTo>
                    <a:pt x="458" y="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1600994" y="5187199"/>
              <a:ext cx="727075" cy="701675"/>
            </a:xfrm>
            <a:custGeom>
              <a:avLst/>
              <a:gdLst>
                <a:gd name="T0" fmla="*/ 458 w 458"/>
                <a:gd name="T1" fmla="*/ 0 h 442"/>
                <a:gd name="T2" fmla="*/ 0 w 458"/>
                <a:gd name="T3" fmla="*/ 0 h 442"/>
                <a:gd name="T4" fmla="*/ 0 w 458"/>
                <a:gd name="T5" fmla="*/ 379 h 442"/>
                <a:gd name="T6" fmla="*/ 458 w 458"/>
                <a:gd name="T7" fmla="*/ 442 h 442"/>
                <a:gd name="T8" fmla="*/ 458 w 458"/>
                <a:gd name="T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42">
                  <a:moveTo>
                    <a:pt x="458" y="0"/>
                  </a:moveTo>
                  <a:lnTo>
                    <a:pt x="0" y="0"/>
                  </a:lnTo>
                  <a:lnTo>
                    <a:pt x="0" y="379"/>
                  </a:lnTo>
                  <a:lnTo>
                    <a:pt x="458" y="442"/>
                  </a:lnTo>
                  <a:lnTo>
                    <a:pt x="4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837280" y="5187200"/>
              <a:ext cx="949325" cy="839787"/>
            </a:xfrm>
            <a:custGeom>
              <a:avLst/>
              <a:gdLst>
                <a:gd name="T0" fmla="*/ 0 w 598"/>
                <a:gd name="T1" fmla="*/ 0 h 529"/>
                <a:gd name="T2" fmla="*/ 0 w 598"/>
                <a:gd name="T3" fmla="*/ 445 h 529"/>
                <a:gd name="T4" fmla="*/ 598 w 598"/>
                <a:gd name="T5" fmla="*/ 529 h 529"/>
                <a:gd name="T6" fmla="*/ 598 w 598"/>
                <a:gd name="T7" fmla="*/ 0 h 529"/>
                <a:gd name="T8" fmla="*/ 0 w 598"/>
                <a:gd name="T9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8" h="529">
                  <a:moveTo>
                    <a:pt x="0" y="0"/>
                  </a:moveTo>
                  <a:lnTo>
                    <a:pt x="0" y="445"/>
                  </a:lnTo>
                  <a:lnTo>
                    <a:pt x="598" y="529"/>
                  </a:lnTo>
                  <a:lnTo>
                    <a:pt x="5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3" rIns="91428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2468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8433931" cy="917575"/>
          </a:xfr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spc="-10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243008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0137" y="79728"/>
            <a:ext cx="11510858" cy="928140"/>
          </a:xfrm>
        </p:spPr>
        <p:txBody>
          <a:bodyPr lIns="0">
            <a:normAutofit/>
          </a:bodyPr>
          <a:lstStyle>
            <a:lvl1pPr algn="l">
              <a:defRPr sz="38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310138" y="1413778"/>
            <a:ext cx="11510858" cy="2441694"/>
          </a:xfrm>
        </p:spPr>
        <p:txBody>
          <a:bodyPr/>
          <a:lstStyle>
            <a:lvl1pPr>
              <a:lnSpc>
                <a:spcPct val="100000"/>
              </a:lnSpc>
              <a:spcBef>
                <a:spcPts val="816"/>
              </a:spcBef>
              <a:defRPr/>
            </a:lvl1pPr>
            <a:lvl2pPr>
              <a:lnSpc>
                <a:spcPct val="100000"/>
              </a:lnSpc>
              <a:spcBef>
                <a:spcPts val="816"/>
              </a:spcBef>
              <a:defRPr/>
            </a:lvl2pPr>
            <a:lvl3pPr>
              <a:lnSpc>
                <a:spcPct val="100000"/>
              </a:lnSpc>
              <a:spcBef>
                <a:spcPts val="816"/>
              </a:spcBef>
              <a:defRPr/>
            </a:lvl3pPr>
            <a:lvl4pPr>
              <a:lnSpc>
                <a:spcPct val="100000"/>
              </a:lnSpc>
              <a:spcBef>
                <a:spcPts val="816"/>
              </a:spcBef>
              <a:defRPr/>
            </a:lvl4pPr>
            <a:lvl5pPr>
              <a:lnSpc>
                <a:spcPct val="100000"/>
              </a:lnSpc>
              <a:spcBef>
                <a:spcPts val="816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Win_Wht_S_rgb_Wht_S_rgb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9077"/>
          <a:stretch/>
        </p:blipFill>
        <p:spPr>
          <a:xfrm>
            <a:off x="11589118" y="301229"/>
            <a:ext cx="504892" cy="5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89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5" y="2582862"/>
            <a:ext cx="6402388" cy="1828800"/>
          </a:xfrm>
          <a:noFill/>
        </p:spPr>
        <p:txBody>
          <a:bodyPr lIns="146304" tIns="91440" rIns="146304" bIns="91440" anchor="t" anchorCtr="0"/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4411648"/>
            <a:ext cx="6402388" cy="121920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Windows 10"/>
          <p:cNvSpPr>
            <a:spLocks noChangeAspect="1" noEditPoints="1"/>
          </p:cNvSpPr>
          <p:nvPr userDrawn="1"/>
        </p:nvSpPr>
        <p:spPr bwMode="auto">
          <a:xfrm>
            <a:off x="8858732" y="5911317"/>
            <a:ext cx="2936227" cy="548640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93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53" y="1508579"/>
            <a:ext cx="4571622" cy="5485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21172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572902" cy="462427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96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0" baseline="0" dirty="0">
                <a:ln w="3175">
                  <a:noFill/>
                </a:ln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894174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23404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599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1209979"/>
            <a:ext cx="10056812" cy="849463"/>
          </a:xfrm>
          <a:noFill/>
        </p:spPr>
        <p:txBody>
          <a:bodyPr tIns="91440" bIns="91440" anchor="t" anchorCtr="0">
            <a:spAutoFit/>
          </a:bodyPr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spc="-1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1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 smtClean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6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0036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ndows 10"/>
          <p:cNvSpPr>
            <a:spLocks noChangeAspect="1" noEditPoints="1"/>
          </p:cNvSpPr>
          <p:nvPr userDrawn="1"/>
        </p:nvSpPr>
        <p:spPr bwMode="auto">
          <a:xfrm>
            <a:off x="1067282" y="3115265"/>
            <a:ext cx="4088834" cy="764007"/>
          </a:xfrm>
          <a:custGeom>
            <a:avLst/>
            <a:gdLst>
              <a:gd name="T0" fmla="*/ 295 w 3590"/>
              <a:gd name="T1" fmla="*/ 329 h 668"/>
              <a:gd name="T2" fmla="*/ 0 w 3590"/>
              <a:gd name="T3" fmla="*/ 94 h 668"/>
              <a:gd name="T4" fmla="*/ 295 w 3590"/>
              <a:gd name="T5" fmla="*/ 616 h 668"/>
              <a:gd name="T6" fmla="*/ 284 w 3590"/>
              <a:gd name="T7" fmla="*/ 340 h 668"/>
              <a:gd name="T8" fmla="*/ 284 w 3590"/>
              <a:gd name="T9" fmla="*/ 340 h 668"/>
              <a:gd name="T10" fmla="*/ 3196 w 3590"/>
              <a:gd name="T11" fmla="*/ 160 h 668"/>
              <a:gd name="T12" fmla="*/ 3158 w 3590"/>
              <a:gd name="T13" fmla="*/ 224 h 668"/>
              <a:gd name="T14" fmla="*/ 3223 w 3590"/>
              <a:gd name="T15" fmla="*/ 531 h 668"/>
              <a:gd name="T16" fmla="*/ 3407 w 3590"/>
              <a:gd name="T17" fmla="*/ 139 h 668"/>
              <a:gd name="T18" fmla="*/ 3339 w 3590"/>
              <a:gd name="T19" fmla="*/ 424 h 668"/>
              <a:gd name="T20" fmla="*/ 3513 w 3590"/>
              <a:gd name="T21" fmla="*/ 524 h 668"/>
              <a:gd name="T22" fmla="*/ 3465 w 3590"/>
              <a:gd name="T23" fmla="*/ 125 h 668"/>
              <a:gd name="T24" fmla="*/ 3544 w 3590"/>
              <a:gd name="T25" fmla="*/ 334 h 668"/>
              <a:gd name="T26" fmla="*/ 1215 w 3590"/>
              <a:gd name="T27" fmla="*/ 532 h 668"/>
              <a:gd name="T28" fmla="*/ 1118 w 3590"/>
              <a:gd name="T29" fmla="*/ 240 h 668"/>
              <a:gd name="T30" fmla="*/ 916 w 3590"/>
              <a:gd name="T31" fmla="*/ 133 h 668"/>
              <a:gd name="T32" fmla="*/ 1017 w 3590"/>
              <a:gd name="T33" fmla="*/ 439 h 668"/>
              <a:gd name="T34" fmla="*/ 1242 w 3590"/>
              <a:gd name="T35" fmla="*/ 478 h 668"/>
              <a:gd name="T36" fmla="*/ 1382 w 3590"/>
              <a:gd name="T37" fmla="*/ 133 h 668"/>
              <a:gd name="T38" fmla="*/ 1424 w 3590"/>
              <a:gd name="T39" fmla="*/ 175 h 668"/>
              <a:gd name="T40" fmla="*/ 1467 w 3590"/>
              <a:gd name="T41" fmla="*/ 132 h 668"/>
              <a:gd name="T42" fmla="*/ 1422 w 3590"/>
              <a:gd name="T43" fmla="*/ 247 h 668"/>
              <a:gd name="T44" fmla="*/ 1726 w 3590"/>
              <a:gd name="T45" fmla="*/ 532 h 668"/>
              <a:gd name="T46" fmla="*/ 1581 w 3590"/>
              <a:gd name="T47" fmla="*/ 369 h 668"/>
              <a:gd name="T48" fmla="*/ 1581 w 3590"/>
              <a:gd name="T49" fmla="*/ 247 h 668"/>
              <a:gd name="T50" fmla="*/ 1747 w 3590"/>
              <a:gd name="T51" fmla="*/ 271 h 668"/>
              <a:gd name="T52" fmla="*/ 2041 w 3590"/>
              <a:gd name="T53" fmla="*/ 532 h 668"/>
              <a:gd name="T54" fmla="*/ 1856 w 3590"/>
              <a:gd name="T55" fmla="*/ 500 h 668"/>
              <a:gd name="T56" fmla="*/ 2040 w 3590"/>
              <a:gd name="T57" fmla="*/ 286 h 668"/>
              <a:gd name="T58" fmla="*/ 2087 w 3590"/>
              <a:gd name="T59" fmla="*/ 532 h 668"/>
              <a:gd name="T60" fmla="*/ 1960 w 3590"/>
              <a:gd name="T61" fmla="*/ 279 h 668"/>
              <a:gd name="T62" fmla="*/ 1955 w 3590"/>
              <a:gd name="T63" fmla="*/ 500 h 668"/>
              <a:gd name="T64" fmla="*/ 2387 w 3590"/>
              <a:gd name="T65" fmla="*/ 497 h 668"/>
              <a:gd name="T66" fmla="*/ 2184 w 3590"/>
              <a:gd name="T67" fmla="*/ 281 h 668"/>
              <a:gd name="T68" fmla="*/ 2379 w 3590"/>
              <a:gd name="T69" fmla="*/ 390 h 668"/>
              <a:gd name="T70" fmla="*/ 2192 w 3590"/>
              <a:gd name="T71" fmla="*/ 391 h 668"/>
              <a:gd name="T72" fmla="*/ 2379 w 3590"/>
              <a:gd name="T73" fmla="*/ 390 h 668"/>
              <a:gd name="T74" fmla="*/ 2651 w 3590"/>
              <a:gd name="T75" fmla="*/ 328 h 668"/>
              <a:gd name="T76" fmla="*/ 2576 w 3590"/>
              <a:gd name="T77" fmla="*/ 532 h 668"/>
              <a:gd name="T78" fmla="*/ 2551 w 3590"/>
              <a:gd name="T79" fmla="*/ 461 h 668"/>
              <a:gd name="T80" fmla="*/ 2628 w 3590"/>
              <a:gd name="T81" fmla="*/ 247 h 668"/>
              <a:gd name="T82" fmla="*/ 2735 w 3590"/>
              <a:gd name="T83" fmla="*/ 487 h 668"/>
              <a:gd name="T84" fmla="*/ 3039 w 3590"/>
              <a:gd name="T85" fmla="*/ 456 h 668"/>
              <a:gd name="T86" fmla="*/ 2864 w 3590"/>
              <a:gd name="T87" fmla="*/ 473 h 668"/>
              <a:gd name="T88" fmla="*/ 2934 w 3590"/>
              <a:gd name="T89" fmla="*/ 406 h 668"/>
              <a:gd name="T90" fmla="*/ 2965 w 3590"/>
              <a:gd name="T91" fmla="*/ 240 h 668"/>
              <a:gd name="T92" fmla="*/ 2925 w 3590"/>
              <a:gd name="T93" fmla="*/ 290 h 668"/>
              <a:gd name="T94" fmla="*/ 3022 w 3590"/>
              <a:gd name="T95" fmla="*/ 40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90" h="668">
                <a:moveTo>
                  <a:pt x="295" y="52"/>
                </a:moveTo>
                <a:cubicBezTo>
                  <a:pt x="667" y="0"/>
                  <a:pt x="667" y="0"/>
                  <a:pt x="667" y="0"/>
                </a:cubicBezTo>
                <a:cubicBezTo>
                  <a:pt x="667" y="329"/>
                  <a:pt x="667" y="329"/>
                  <a:pt x="667" y="329"/>
                </a:cubicBezTo>
                <a:cubicBezTo>
                  <a:pt x="295" y="329"/>
                  <a:pt x="295" y="329"/>
                  <a:pt x="295" y="329"/>
                </a:cubicBezTo>
                <a:lnTo>
                  <a:pt x="295" y="52"/>
                </a:lnTo>
                <a:close/>
                <a:moveTo>
                  <a:pt x="284" y="329"/>
                </a:moveTo>
                <a:cubicBezTo>
                  <a:pt x="284" y="54"/>
                  <a:pt x="284" y="54"/>
                  <a:pt x="284" y="5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9"/>
                  <a:pt x="0" y="329"/>
                  <a:pt x="0" y="329"/>
                </a:cubicBezTo>
                <a:lnTo>
                  <a:pt x="284" y="329"/>
                </a:lnTo>
                <a:close/>
                <a:moveTo>
                  <a:pt x="295" y="340"/>
                </a:moveTo>
                <a:cubicBezTo>
                  <a:pt x="295" y="616"/>
                  <a:pt x="295" y="616"/>
                  <a:pt x="295" y="616"/>
                </a:cubicBezTo>
                <a:cubicBezTo>
                  <a:pt x="667" y="668"/>
                  <a:pt x="667" y="668"/>
                  <a:pt x="667" y="668"/>
                </a:cubicBezTo>
                <a:cubicBezTo>
                  <a:pt x="667" y="340"/>
                  <a:pt x="667" y="340"/>
                  <a:pt x="667" y="340"/>
                </a:cubicBezTo>
                <a:lnTo>
                  <a:pt x="295" y="340"/>
                </a:lnTo>
                <a:close/>
                <a:moveTo>
                  <a:pt x="284" y="340"/>
                </a:moveTo>
                <a:cubicBezTo>
                  <a:pt x="0" y="340"/>
                  <a:pt x="0" y="340"/>
                  <a:pt x="0" y="340"/>
                </a:cubicBezTo>
                <a:cubicBezTo>
                  <a:pt x="0" y="575"/>
                  <a:pt x="0" y="575"/>
                  <a:pt x="0" y="575"/>
                </a:cubicBezTo>
                <a:cubicBezTo>
                  <a:pt x="284" y="615"/>
                  <a:pt x="284" y="615"/>
                  <a:pt x="284" y="615"/>
                </a:cubicBezTo>
                <a:lnTo>
                  <a:pt x="284" y="340"/>
                </a:lnTo>
                <a:close/>
                <a:moveTo>
                  <a:pt x="3269" y="123"/>
                </a:moveTo>
                <a:cubicBezTo>
                  <a:pt x="3252" y="123"/>
                  <a:pt x="3252" y="123"/>
                  <a:pt x="3252" y="123"/>
                </a:cubicBezTo>
                <a:cubicBezTo>
                  <a:pt x="3245" y="129"/>
                  <a:pt x="3236" y="136"/>
                  <a:pt x="3227" y="142"/>
                </a:cubicBezTo>
                <a:cubicBezTo>
                  <a:pt x="3217" y="148"/>
                  <a:pt x="3207" y="154"/>
                  <a:pt x="3196" y="160"/>
                </a:cubicBezTo>
                <a:cubicBezTo>
                  <a:pt x="3185" y="166"/>
                  <a:pt x="3174" y="171"/>
                  <a:pt x="3163" y="176"/>
                </a:cubicBezTo>
                <a:cubicBezTo>
                  <a:pt x="3152" y="181"/>
                  <a:pt x="3141" y="185"/>
                  <a:pt x="3131" y="187"/>
                </a:cubicBezTo>
                <a:cubicBezTo>
                  <a:pt x="3131" y="234"/>
                  <a:pt x="3131" y="234"/>
                  <a:pt x="3131" y="234"/>
                </a:cubicBezTo>
                <a:cubicBezTo>
                  <a:pt x="3140" y="231"/>
                  <a:pt x="3149" y="228"/>
                  <a:pt x="3158" y="224"/>
                </a:cubicBezTo>
                <a:cubicBezTo>
                  <a:pt x="3168" y="221"/>
                  <a:pt x="3177" y="216"/>
                  <a:pt x="3185" y="212"/>
                </a:cubicBezTo>
                <a:cubicBezTo>
                  <a:pt x="3194" y="207"/>
                  <a:pt x="3201" y="203"/>
                  <a:pt x="3208" y="198"/>
                </a:cubicBezTo>
                <a:cubicBezTo>
                  <a:pt x="3215" y="194"/>
                  <a:pt x="3220" y="190"/>
                  <a:pt x="3223" y="186"/>
                </a:cubicBezTo>
                <a:cubicBezTo>
                  <a:pt x="3223" y="531"/>
                  <a:pt x="3223" y="531"/>
                  <a:pt x="3223" y="531"/>
                </a:cubicBezTo>
                <a:cubicBezTo>
                  <a:pt x="3269" y="531"/>
                  <a:pt x="3269" y="531"/>
                  <a:pt x="3269" y="531"/>
                </a:cubicBezTo>
                <a:lnTo>
                  <a:pt x="3269" y="123"/>
                </a:lnTo>
                <a:close/>
                <a:moveTo>
                  <a:pt x="3465" y="125"/>
                </a:moveTo>
                <a:cubicBezTo>
                  <a:pt x="3443" y="125"/>
                  <a:pt x="3424" y="130"/>
                  <a:pt x="3407" y="139"/>
                </a:cubicBezTo>
                <a:cubicBezTo>
                  <a:pt x="3390" y="148"/>
                  <a:pt x="3376" y="162"/>
                  <a:pt x="3365" y="180"/>
                </a:cubicBezTo>
                <a:cubicBezTo>
                  <a:pt x="3354" y="198"/>
                  <a:pt x="3345" y="221"/>
                  <a:pt x="3339" y="247"/>
                </a:cubicBezTo>
                <a:cubicBezTo>
                  <a:pt x="3333" y="274"/>
                  <a:pt x="3331" y="305"/>
                  <a:pt x="3331" y="340"/>
                </a:cubicBezTo>
                <a:cubicBezTo>
                  <a:pt x="3331" y="371"/>
                  <a:pt x="3333" y="399"/>
                  <a:pt x="3339" y="424"/>
                </a:cubicBezTo>
                <a:cubicBezTo>
                  <a:pt x="3344" y="448"/>
                  <a:pt x="3353" y="469"/>
                  <a:pt x="3363" y="486"/>
                </a:cubicBezTo>
                <a:cubicBezTo>
                  <a:pt x="3374" y="503"/>
                  <a:pt x="3387" y="516"/>
                  <a:pt x="3403" y="525"/>
                </a:cubicBezTo>
                <a:cubicBezTo>
                  <a:pt x="3419" y="533"/>
                  <a:pt x="3436" y="538"/>
                  <a:pt x="3456" y="538"/>
                </a:cubicBezTo>
                <a:cubicBezTo>
                  <a:pt x="3478" y="538"/>
                  <a:pt x="3496" y="533"/>
                  <a:pt x="3513" y="524"/>
                </a:cubicBezTo>
                <a:cubicBezTo>
                  <a:pt x="3530" y="515"/>
                  <a:pt x="3544" y="501"/>
                  <a:pt x="3555" y="484"/>
                </a:cubicBezTo>
                <a:cubicBezTo>
                  <a:pt x="3566" y="466"/>
                  <a:pt x="3575" y="444"/>
                  <a:pt x="3581" y="418"/>
                </a:cubicBezTo>
                <a:cubicBezTo>
                  <a:pt x="3587" y="393"/>
                  <a:pt x="3590" y="363"/>
                  <a:pt x="3590" y="330"/>
                </a:cubicBezTo>
                <a:cubicBezTo>
                  <a:pt x="3590" y="194"/>
                  <a:pt x="3548" y="125"/>
                  <a:pt x="3465" y="125"/>
                </a:cubicBezTo>
                <a:close/>
                <a:moveTo>
                  <a:pt x="3461" y="499"/>
                </a:moveTo>
                <a:cubicBezTo>
                  <a:pt x="3405" y="499"/>
                  <a:pt x="3377" y="445"/>
                  <a:pt x="3377" y="337"/>
                </a:cubicBezTo>
                <a:cubicBezTo>
                  <a:pt x="3377" y="222"/>
                  <a:pt x="3406" y="164"/>
                  <a:pt x="3463" y="164"/>
                </a:cubicBezTo>
                <a:cubicBezTo>
                  <a:pt x="3517" y="164"/>
                  <a:pt x="3544" y="221"/>
                  <a:pt x="3544" y="334"/>
                </a:cubicBezTo>
                <a:cubicBezTo>
                  <a:pt x="3544" y="444"/>
                  <a:pt x="3516" y="499"/>
                  <a:pt x="3461" y="499"/>
                </a:cubicBezTo>
                <a:close/>
                <a:moveTo>
                  <a:pt x="1382" y="133"/>
                </a:moveTo>
                <a:cubicBezTo>
                  <a:pt x="1270" y="532"/>
                  <a:pt x="1270" y="532"/>
                  <a:pt x="1270" y="532"/>
                </a:cubicBezTo>
                <a:cubicBezTo>
                  <a:pt x="1215" y="532"/>
                  <a:pt x="1215" y="532"/>
                  <a:pt x="1215" y="532"/>
                </a:cubicBezTo>
                <a:cubicBezTo>
                  <a:pt x="1133" y="240"/>
                  <a:pt x="1133" y="240"/>
                  <a:pt x="1133" y="240"/>
                </a:cubicBezTo>
                <a:cubicBezTo>
                  <a:pt x="1130" y="229"/>
                  <a:pt x="1128" y="216"/>
                  <a:pt x="1127" y="200"/>
                </a:cubicBezTo>
                <a:cubicBezTo>
                  <a:pt x="1126" y="200"/>
                  <a:pt x="1126" y="200"/>
                  <a:pt x="1126" y="200"/>
                </a:cubicBezTo>
                <a:cubicBezTo>
                  <a:pt x="1124" y="214"/>
                  <a:pt x="1122" y="227"/>
                  <a:pt x="1118" y="240"/>
                </a:cubicBezTo>
                <a:cubicBezTo>
                  <a:pt x="1036" y="532"/>
                  <a:pt x="1036" y="532"/>
                  <a:pt x="1036" y="532"/>
                </a:cubicBezTo>
                <a:cubicBezTo>
                  <a:pt x="981" y="532"/>
                  <a:pt x="981" y="532"/>
                  <a:pt x="981" y="532"/>
                </a:cubicBezTo>
                <a:cubicBezTo>
                  <a:pt x="865" y="133"/>
                  <a:pt x="865" y="133"/>
                  <a:pt x="865" y="133"/>
                </a:cubicBezTo>
                <a:cubicBezTo>
                  <a:pt x="916" y="133"/>
                  <a:pt x="916" y="133"/>
                  <a:pt x="916" y="133"/>
                </a:cubicBezTo>
                <a:cubicBezTo>
                  <a:pt x="1001" y="439"/>
                  <a:pt x="1001" y="439"/>
                  <a:pt x="1001" y="439"/>
                </a:cubicBezTo>
                <a:cubicBezTo>
                  <a:pt x="1004" y="452"/>
                  <a:pt x="1007" y="466"/>
                  <a:pt x="1008" y="479"/>
                </a:cubicBezTo>
                <a:cubicBezTo>
                  <a:pt x="1009" y="479"/>
                  <a:pt x="1009" y="479"/>
                  <a:pt x="1009" y="479"/>
                </a:cubicBezTo>
                <a:cubicBezTo>
                  <a:pt x="1010" y="468"/>
                  <a:pt x="1013" y="454"/>
                  <a:pt x="1017" y="439"/>
                </a:cubicBezTo>
                <a:cubicBezTo>
                  <a:pt x="1106" y="133"/>
                  <a:pt x="1106" y="133"/>
                  <a:pt x="1106" y="133"/>
                </a:cubicBezTo>
                <a:cubicBezTo>
                  <a:pt x="1151" y="133"/>
                  <a:pt x="1151" y="133"/>
                  <a:pt x="1151" y="133"/>
                </a:cubicBezTo>
                <a:cubicBezTo>
                  <a:pt x="1235" y="441"/>
                  <a:pt x="1235" y="441"/>
                  <a:pt x="1235" y="441"/>
                </a:cubicBezTo>
                <a:cubicBezTo>
                  <a:pt x="1238" y="453"/>
                  <a:pt x="1240" y="465"/>
                  <a:pt x="1242" y="478"/>
                </a:cubicBezTo>
                <a:cubicBezTo>
                  <a:pt x="1243" y="478"/>
                  <a:pt x="1243" y="478"/>
                  <a:pt x="1243" y="478"/>
                </a:cubicBezTo>
                <a:cubicBezTo>
                  <a:pt x="1244" y="469"/>
                  <a:pt x="1246" y="456"/>
                  <a:pt x="1250" y="440"/>
                </a:cubicBezTo>
                <a:cubicBezTo>
                  <a:pt x="1332" y="133"/>
                  <a:pt x="1332" y="133"/>
                  <a:pt x="1332" y="133"/>
                </a:cubicBezTo>
                <a:lnTo>
                  <a:pt x="1382" y="133"/>
                </a:lnTo>
                <a:close/>
                <a:moveTo>
                  <a:pt x="1475" y="153"/>
                </a:moveTo>
                <a:cubicBezTo>
                  <a:pt x="1475" y="162"/>
                  <a:pt x="1472" y="169"/>
                  <a:pt x="1466" y="174"/>
                </a:cubicBezTo>
                <a:cubicBezTo>
                  <a:pt x="1461" y="180"/>
                  <a:pt x="1453" y="183"/>
                  <a:pt x="1445" y="183"/>
                </a:cubicBezTo>
                <a:cubicBezTo>
                  <a:pt x="1437" y="183"/>
                  <a:pt x="1430" y="180"/>
                  <a:pt x="1424" y="175"/>
                </a:cubicBezTo>
                <a:cubicBezTo>
                  <a:pt x="1418" y="169"/>
                  <a:pt x="1416" y="162"/>
                  <a:pt x="1416" y="153"/>
                </a:cubicBezTo>
                <a:cubicBezTo>
                  <a:pt x="1416" y="145"/>
                  <a:pt x="1418" y="138"/>
                  <a:pt x="1424" y="132"/>
                </a:cubicBezTo>
                <a:cubicBezTo>
                  <a:pt x="1430" y="127"/>
                  <a:pt x="1437" y="124"/>
                  <a:pt x="1445" y="124"/>
                </a:cubicBezTo>
                <a:cubicBezTo>
                  <a:pt x="1454" y="124"/>
                  <a:pt x="1461" y="127"/>
                  <a:pt x="1467" y="132"/>
                </a:cubicBezTo>
                <a:cubicBezTo>
                  <a:pt x="1472" y="138"/>
                  <a:pt x="1475" y="145"/>
                  <a:pt x="1475" y="153"/>
                </a:cubicBezTo>
                <a:close/>
                <a:moveTo>
                  <a:pt x="1468" y="532"/>
                </a:moveTo>
                <a:cubicBezTo>
                  <a:pt x="1422" y="532"/>
                  <a:pt x="1422" y="532"/>
                  <a:pt x="1422" y="532"/>
                </a:cubicBezTo>
                <a:cubicBezTo>
                  <a:pt x="1422" y="247"/>
                  <a:pt x="1422" y="247"/>
                  <a:pt x="1422" y="247"/>
                </a:cubicBezTo>
                <a:cubicBezTo>
                  <a:pt x="1468" y="247"/>
                  <a:pt x="1468" y="247"/>
                  <a:pt x="1468" y="247"/>
                </a:cubicBezTo>
                <a:lnTo>
                  <a:pt x="1468" y="532"/>
                </a:lnTo>
                <a:close/>
                <a:moveTo>
                  <a:pt x="1772" y="532"/>
                </a:moveTo>
                <a:cubicBezTo>
                  <a:pt x="1726" y="532"/>
                  <a:pt x="1726" y="532"/>
                  <a:pt x="1726" y="532"/>
                </a:cubicBezTo>
                <a:cubicBezTo>
                  <a:pt x="1726" y="369"/>
                  <a:pt x="1726" y="369"/>
                  <a:pt x="1726" y="369"/>
                </a:cubicBezTo>
                <a:cubicBezTo>
                  <a:pt x="1726" y="309"/>
                  <a:pt x="1704" y="279"/>
                  <a:pt x="1660" y="279"/>
                </a:cubicBezTo>
                <a:cubicBezTo>
                  <a:pt x="1638" y="279"/>
                  <a:pt x="1619" y="288"/>
                  <a:pt x="1604" y="305"/>
                </a:cubicBezTo>
                <a:cubicBezTo>
                  <a:pt x="1589" y="322"/>
                  <a:pt x="1581" y="343"/>
                  <a:pt x="1581" y="369"/>
                </a:cubicBezTo>
                <a:cubicBezTo>
                  <a:pt x="1581" y="532"/>
                  <a:pt x="1581" y="532"/>
                  <a:pt x="1581" y="532"/>
                </a:cubicBezTo>
                <a:cubicBezTo>
                  <a:pt x="1536" y="532"/>
                  <a:pt x="1536" y="532"/>
                  <a:pt x="1536" y="532"/>
                </a:cubicBezTo>
                <a:cubicBezTo>
                  <a:pt x="1536" y="247"/>
                  <a:pt x="1536" y="247"/>
                  <a:pt x="1536" y="247"/>
                </a:cubicBezTo>
                <a:cubicBezTo>
                  <a:pt x="1581" y="247"/>
                  <a:pt x="1581" y="247"/>
                  <a:pt x="1581" y="247"/>
                </a:cubicBezTo>
                <a:cubicBezTo>
                  <a:pt x="1581" y="294"/>
                  <a:pt x="1581" y="294"/>
                  <a:pt x="1581" y="294"/>
                </a:cubicBezTo>
                <a:cubicBezTo>
                  <a:pt x="1583" y="294"/>
                  <a:pt x="1583" y="294"/>
                  <a:pt x="1583" y="294"/>
                </a:cubicBezTo>
                <a:cubicBezTo>
                  <a:pt x="1604" y="258"/>
                  <a:pt x="1635" y="240"/>
                  <a:pt x="1676" y="240"/>
                </a:cubicBezTo>
                <a:cubicBezTo>
                  <a:pt x="1707" y="240"/>
                  <a:pt x="1731" y="250"/>
                  <a:pt x="1747" y="271"/>
                </a:cubicBezTo>
                <a:cubicBezTo>
                  <a:pt x="1764" y="291"/>
                  <a:pt x="1772" y="320"/>
                  <a:pt x="1772" y="358"/>
                </a:cubicBezTo>
                <a:lnTo>
                  <a:pt x="1772" y="532"/>
                </a:lnTo>
                <a:close/>
                <a:moveTo>
                  <a:pt x="2087" y="532"/>
                </a:moveTo>
                <a:cubicBezTo>
                  <a:pt x="2041" y="532"/>
                  <a:pt x="2041" y="532"/>
                  <a:pt x="2041" y="532"/>
                </a:cubicBezTo>
                <a:cubicBezTo>
                  <a:pt x="2041" y="483"/>
                  <a:pt x="2041" y="483"/>
                  <a:pt x="2041" y="483"/>
                </a:cubicBezTo>
                <a:cubicBezTo>
                  <a:pt x="2040" y="483"/>
                  <a:pt x="2040" y="483"/>
                  <a:pt x="2040" y="483"/>
                </a:cubicBezTo>
                <a:cubicBezTo>
                  <a:pt x="2019" y="520"/>
                  <a:pt x="1986" y="539"/>
                  <a:pt x="1942" y="539"/>
                </a:cubicBezTo>
                <a:cubicBezTo>
                  <a:pt x="1906" y="539"/>
                  <a:pt x="1878" y="526"/>
                  <a:pt x="1856" y="500"/>
                </a:cubicBezTo>
                <a:cubicBezTo>
                  <a:pt x="1835" y="474"/>
                  <a:pt x="1824" y="440"/>
                  <a:pt x="1824" y="396"/>
                </a:cubicBezTo>
                <a:cubicBezTo>
                  <a:pt x="1824" y="349"/>
                  <a:pt x="1836" y="312"/>
                  <a:pt x="1860" y="283"/>
                </a:cubicBezTo>
                <a:cubicBezTo>
                  <a:pt x="1883" y="255"/>
                  <a:pt x="1915" y="240"/>
                  <a:pt x="1955" y="240"/>
                </a:cubicBezTo>
                <a:cubicBezTo>
                  <a:pt x="1993" y="240"/>
                  <a:pt x="2022" y="256"/>
                  <a:pt x="2040" y="286"/>
                </a:cubicBezTo>
                <a:cubicBezTo>
                  <a:pt x="2041" y="286"/>
                  <a:pt x="2041" y="286"/>
                  <a:pt x="2041" y="286"/>
                </a:cubicBezTo>
                <a:cubicBezTo>
                  <a:pt x="2041" y="110"/>
                  <a:pt x="2041" y="110"/>
                  <a:pt x="2041" y="110"/>
                </a:cubicBezTo>
                <a:cubicBezTo>
                  <a:pt x="2087" y="110"/>
                  <a:pt x="2087" y="110"/>
                  <a:pt x="2087" y="110"/>
                </a:cubicBezTo>
                <a:lnTo>
                  <a:pt x="2087" y="532"/>
                </a:lnTo>
                <a:close/>
                <a:moveTo>
                  <a:pt x="2041" y="403"/>
                </a:moveTo>
                <a:cubicBezTo>
                  <a:pt x="2041" y="361"/>
                  <a:pt x="2041" y="361"/>
                  <a:pt x="2041" y="361"/>
                </a:cubicBezTo>
                <a:cubicBezTo>
                  <a:pt x="2041" y="338"/>
                  <a:pt x="2033" y="318"/>
                  <a:pt x="2018" y="303"/>
                </a:cubicBezTo>
                <a:cubicBezTo>
                  <a:pt x="2002" y="287"/>
                  <a:pt x="1983" y="279"/>
                  <a:pt x="1960" y="279"/>
                </a:cubicBezTo>
                <a:cubicBezTo>
                  <a:pt x="1933" y="279"/>
                  <a:pt x="1911" y="289"/>
                  <a:pt x="1895" y="310"/>
                </a:cubicBezTo>
                <a:cubicBezTo>
                  <a:pt x="1879" y="330"/>
                  <a:pt x="1871" y="358"/>
                  <a:pt x="1871" y="394"/>
                </a:cubicBezTo>
                <a:cubicBezTo>
                  <a:pt x="1871" y="427"/>
                  <a:pt x="1879" y="452"/>
                  <a:pt x="1894" y="471"/>
                </a:cubicBezTo>
                <a:cubicBezTo>
                  <a:pt x="1909" y="490"/>
                  <a:pt x="1929" y="500"/>
                  <a:pt x="1955" y="500"/>
                </a:cubicBezTo>
                <a:cubicBezTo>
                  <a:pt x="1980" y="500"/>
                  <a:pt x="2001" y="491"/>
                  <a:pt x="2017" y="473"/>
                </a:cubicBezTo>
                <a:cubicBezTo>
                  <a:pt x="2033" y="454"/>
                  <a:pt x="2041" y="431"/>
                  <a:pt x="2041" y="403"/>
                </a:cubicBezTo>
                <a:close/>
                <a:moveTo>
                  <a:pt x="2425" y="388"/>
                </a:moveTo>
                <a:cubicBezTo>
                  <a:pt x="2425" y="434"/>
                  <a:pt x="2412" y="470"/>
                  <a:pt x="2387" y="497"/>
                </a:cubicBezTo>
                <a:cubicBezTo>
                  <a:pt x="2361" y="525"/>
                  <a:pt x="2327" y="539"/>
                  <a:pt x="2284" y="539"/>
                </a:cubicBezTo>
                <a:cubicBezTo>
                  <a:pt x="2242" y="539"/>
                  <a:pt x="2208" y="525"/>
                  <a:pt x="2183" y="499"/>
                </a:cubicBezTo>
                <a:cubicBezTo>
                  <a:pt x="2158" y="472"/>
                  <a:pt x="2145" y="437"/>
                  <a:pt x="2145" y="393"/>
                </a:cubicBezTo>
                <a:cubicBezTo>
                  <a:pt x="2145" y="346"/>
                  <a:pt x="2158" y="309"/>
                  <a:pt x="2184" y="281"/>
                </a:cubicBezTo>
                <a:cubicBezTo>
                  <a:pt x="2210" y="254"/>
                  <a:pt x="2245" y="240"/>
                  <a:pt x="2290" y="240"/>
                </a:cubicBezTo>
                <a:cubicBezTo>
                  <a:pt x="2332" y="240"/>
                  <a:pt x="2366" y="253"/>
                  <a:pt x="2389" y="280"/>
                </a:cubicBezTo>
                <a:cubicBezTo>
                  <a:pt x="2413" y="306"/>
                  <a:pt x="2425" y="342"/>
                  <a:pt x="2425" y="388"/>
                </a:cubicBezTo>
                <a:close/>
                <a:moveTo>
                  <a:pt x="2379" y="390"/>
                </a:moveTo>
                <a:cubicBezTo>
                  <a:pt x="2379" y="354"/>
                  <a:pt x="2371" y="327"/>
                  <a:pt x="2355" y="308"/>
                </a:cubicBezTo>
                <a:cubicBezTo>
                  <a:pt x="2339" y="289"/>
                  <a:pt x="2316" y="279"/>
                  <a:pt x="2287" y="279"/>
                </a:cubicBezTo>
                <a:cubicBezTo>
                  <a:pt x="2258" y="279"/>
                  <a:pt x="2234" y="289"/>
                  <a:pt x="2217" y="308"/>
                </a:cubicBezTo>
                <a:cubicBezTo>
                  <a:pt x="2200" y="328"/>
                  <a:pt x="2192" y="356"/>
                  <a:pt x="2192" y="391"/>
                </a:cubicBezTo>
                <a:cubicBezTo>
                  <a:pt x="2192" y="425"/>
                  <a:pt x="2200" y="452"/>
                  <a:pt x="2218" y="471"/>
                </a:cubicBezTo>
                <a:cubicBezTo>
                  <a:pt x="2235" y="490"/>
                  <a:pt x="2258" y="500"/>
                  <a:pt x="2287" y="500"/>
                </a:cubicBezTo>
                <a:cubicBezTo>
                  <a:pt x="2317" y="500"/>
                  <a:pt x="2339" y="490"/>
                  <a:pt x="2355" y="471"/>
                </a:cubicBezTo>
                <a:cubicBezTo>
                  <a:pt x="2371" y="453"/>
                  <a:pt x="2379" y="425"/>
                  <a:pt x="2379" y="390"/>
                </a:cubicBezTo>
                <a:close/>
                <a:moveTo>
                  <a:pt x="2842" y="247"/>
                </a:moveTo>
                <a:cubicBezTo>
                  <a:pt x="2757" y="532"/>
                  <a:pt x="2757" y="532"/>
                  <a:pt x="2757" y="532"/>
                </a:cubicBezTo>
                <a:cubicBezTo>
                  <a:pt x="2710" y="532"/>
                  <a:pt x="2710" y="532"/>
                  <a:pt x="2710" y="532"/>
                </a:cubicBezTo>
                <a:cubicBezTo>
                  <a:pt x="2651" y="328"/>
                  <a:pt x="2651" y="328"/>
                  <a:pt x="2651" y="328"/>
                </a:cubicBezTo>
                <a:cubicBezTo>
                  <a:pt x="2649" y="321"/>
                  <a:pt x="2648" y="312"/>
                  <a:pt x="2647" y="302"/>
                </a:cubicBezTo>
                <a:cubicBezTo>
                  <a:pt x="2646" y="302"/>
                  <a:pt x="2646" y="302"/>
                  <a:pt x="2646" y="302"/>
                </a:cubicBezTo>
                <a:cubicBezTo>
                  <a:pt x="2645" y="308"/>
                  <a:pt x="2643" y="317"/>
                  <a:pt x="2640" y="328"/>
                </a:cubicBezTo>
                <a:cubicBezTo>
                  <a:pt x="2576" y="532"/>
                  <a:pt x="2576" y="532"/>
                  <a:pt x="2576" y="532"/>
                </a:cubicBezTo>
                <a:cubicBezTo>
                  <a:pt x="2531" y="532"/>
                  <a:pt x="2531" y="532"/>
                  <a:pt x="2531" y="532"/>
                </a:cubicBezTo>
                <a:cubicBezTo>
                  <a:pt x="2445" y="247"/>
                  <a:pt x="2445" y="247"/>
                  <a:pt x="2445" y="247"/>
                </a:cubicBezTo>
                <a:cubicBezTo>
                  <a:pt x="2493" y="247"/>
                  <a:pt x="2493" y="247"/>
                  <a:pt x="2493" y="247"/>
                </a:cubicBezTo>
                <a:cubicBezTo>
                  <a:pt x="2551" y="461"/>
                  <a:pt x="2551" y="461"/>
                  <a:pt x="2551" y="461"/>
                </a:cubicBezTo>
                <a:cubicBezTo>
                  <a:pt x="2553" y="469"/>
                  <a:pt x="2554" y="477"/>
                  <a:pt x="2555" y="487"/>
                </a:cubicBezTo>
                <a:cubicBezTo>
                  <a:pt x="2557" y="487"/>
                  <a:pt x="2557" y="487"/>
                  <a:pt x="2557" y="487"/>
                </a:cubicBezTo>
                <a:cubicBezTo>
                  <a:pt x="2558" y="480"/>
                  <a:pt x="2559" y="471"/>
                  <a:pt x="2563" y="461"/>
                </a:cubicBezTo>
                <a:cubicBezTo>
                  <a:pt x="2628" y="247"/>
                  <a:pt x="2628" y="247"/>
                  <a:pt x="2628" y="247"/>
                </a:cubicBezTo>
                <a:cubicBezTo>
                  <a:pt x="2670" y="247"/>
                  <a:pt x="2670" y="247"/>
                  <a:pt x="2670" y="247"/>
                </a:cubicBezTo>
                <a:cubicBezTo>
                  <a:pt x="2729" y="462"/>
                  <a:pt x="2729" y="462"/>
                  <a:pt x="2729" y="462"/>
                </a:cubicBezTo>
                <a:cubicBezTo>
                  <a:pt x="2731" y="469"/>
                  <a:pt x="2732" y="477"/>
                  <a:pt x="2733" y="487"/>
                </a:cubicBezTo>
                <a:cubicBezTo>
                  <a:pt x="2735" y="487"/>
                  <a:pt x="2735" y="487"/>
                  <a:pt x="2735" y="487"/>
                </a:cubicBezTo>
                <a:cubicBezTo>
                  <a:pt x="2735" y="478"/>
                  <a:pt x="2737" y="470"/>
                  <a:pt x="2739" y="462"/>
                </a:cubicBezTo>
                <a:cubicBezTo>
                  <a:pt x="2797" y="247"/>
                  <a:pt x="2797" y="247"/>
                  <a:pt x="2797" y="247"/>
                </a:cubicBezTo>
                <a:lnTo>
                  <a:pt x="2842" y="247"/>
                </a:lnTo>
                <a:close/>
                <a:moveTo>
                  <a:pt x="3039" y="456"/>
                </a:moveTo>
                <a:cubicBezTo>
                  <a:pt x="3039" y="480"/>
                  <a:pt x="3029" y="500"/>
                  <a:pt x="3010" y="516"/>
                </a:cubicBezTo>
                <a:cubicBezTo>
                  <a:pt x="2991" y="531"/>
                  <a:pt x="2966" y="539"/>
                  <a:pt x="2935" y="539"/>
                </a:cubicBezTo>
                <a:cubicBezTo>
                  <a:pt x="2908" y="539"/>
                  <a:pt x="2884" y="533"/>
                  <a:pt x="2864" y="521"/>
                </a:cubicBezTo>
                <a:cubicBezTo>
                  <a:pt x="2864" y="473"/>
                  <a:pt x="2864" y="473"/>
                  <a:pt x="2864" y="473"/>
                </a:cubicBezTo>
                <a:cubicBezTo>
                  <a:pt x="2886" y="491"/>
                  <a:pt x="2911" y="500"/>
                  <a:pt x="2938" y="500"/>
                </a:cubicBezTo>
                <a:cubicBezTo>
                  <a:pt x="2974" y="500"/>
                  <a:pt x="2992" y="487"/>
                  <a:pt x="2992" y="460"/>
                </a:cubicBezTo>
                <a:cubicBezTo>
                  <a:pt x="2992" y="449"/>
                  <a:pt x="2989" y="441"/>
                  <a:pt x="2982" y="434"/>
                </a:cubicBezTo>
                <a:cubicBezTo>
                  <a:pt x="2975" y="427"/>
                  <a:pt x="2959" y="418"/>
                  <a:pt x="2934" y="406"/>
                </a:cubicBezTo>
                <a:cubicBezTo>
                  <a:pt x="2908" y="396"/>
                  <a:pt x="2891" y="384"/>
                  <a:pt x="2880" y="372"/>
                </a:cubicBezTo>
                <a:cubicBezTo>
                  <a:pt x="2870" y="360"/>
                  <a:pt x="2865" y="343"/>
                  <a:pt x="2865" y="323"/>
                </a:cubicBezTo>
                <a:cubicBezTo>
                  <a:pt x="2865" y="299"/>
                  <a:pt x="2874" y="280"/>
                  <a:pt x="2893" y="264"/>
                </a:cubicBezTo>
                <a:cubicBezTo>
                  <a:pt x="2912" y="248"/>
                  <a:pt x="2936" y="240"/>
                  <a:pt x="2965" y="240"/>
                </a:cubicBezTo>
                <a:cubicBezTo>
                  <a:pt x="2987" y="240"/>
                  <a:pt x="3008" y="245"/>
                  <a:pt x="3026" y="254"/>
                </a:cubicBezTo>
                <a:cubicBezTo>
                  <a:pt x="3026" y="299"/>
                  <a:pt x="3026" y="299"/>
                  <a:pt x="3026" y="299"/>
                </a:cubicBezTo>
                <a:cubicBezTo>
                  <a:pt x="3007" y="286"/>
                  <a:pt x="2986" y="279"/>
                  <a:pt x="2961" y="279"/>
                </a:cubicBezTo>
                <a:cubicBezTo>
                  <a:pt x="2946" y="279"/>
                  <a:pt x="2934" y="283"/>
                  <a:pt x="2925" y="290"/>
                </a:cubicBezTo>
                <a:cubicBezTo>
                  <a:pt x="2916" y="298"/>
                  <a:pt x="2911" y="307"/>
                  <a:pt x="2911" y="319"/>
                </a:cubicBezTo>
                <a:cubicBezTo>
                  <a:pt x="2911" y="332"/>
                  <a:pt x="2915" y="341"/>
                  <a:pt x="2922" y="348"/>
                </a:cubicBezTo>
                <a:cubicBezTo>
                  <a:pt x="2929" y="355"/>
                  <a:pt x="2943" y="363"/>
                  <a:pt x="2965" y="372"/>
                </a:cubicBezTo>
                <a:cubicBezTo>
                  <a:pt x="2993" y="383"/>
                  <a:pt x="3012" y="396"/>
                  <a:pt x="3022" y="408"/>
                </a:cubicBezTo>
                <a:cubicBezTo>
                  <a:pt x="3033" y="421"/>
                  <a:pt x="3039" y="437"/>
                  <a:pt x="3039" y="4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15" tIns="45707" rIns="91415" bIns="4570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306591" y="5908564"/>
            <a:ext cx="11623331" cy="101383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62" tIns="143410" rIns="179262" bIns="14341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83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&lt;Insert partner legal language and disclaimers here&gt;</a:t>
            </a:r>
          </a:p>
          <a:p>
            <a:pPr marL="0" marR="0" lvl="0" indent="0" algn="l" defTabSz="91383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Any offers contained herein are brought to you by [Partner].</a:t>
            </a:r>
          </a:p>
          <a:p>
            <a:pPr marL="0" marR="0" lvl="0" indent="0" algn="l" defTabSz="91383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1218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1" y="1212850"/>
            <a:ext cx="11887200" cy="572464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2400"/>
              </a:spcAft>
              <a:buClr>
                <a:schemeClr val="tx1"/>
              </a:buClr>
              <a:buSzPct val="90000"/>
              <a:buFont typeface="Arial" pitchFamily="34" charset="0"/>
              <a:buNone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43" indent="-28096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27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04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81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365760" bIns="77729" anchor="b" anchorCtr="0">
            <a:noAutofit/>
          </a:bodyPr>
          <a:lstStyle>
            <a:lvl1pPr algn="r" defTabSz="906372">
              <a:buFont typeface="Arial" pitchFamily="34" charset="0"/>
              <a:buNone/>
              <a:defRPr sz="28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9742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280990"/>
            <a:ext cx="11889564" cy="917575"/>
          </a:xfrm>
        </p:spPr>
        <p:txBody>
          <a:bodyPr/>
          <a:lstStyle>
            <a:lvl1pPr algn="l" defTabSz="9326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cap="none" spc="-150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Black" panose="020B0A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4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6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150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857418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061639"/>
            <a:ext cx="12436475" cy="38404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8788" y="481013"/>
            <a:ext cx="17367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6540" y="4348157"/>
            <a:ext cx="6399213" cy="1264677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3" y="2336799"/>
            <a:ext cx="6621397" cy="2011358"/>
          </a:xfrm>
          <a:noFill/>
        </p:spPr>
        <p:txBody>
          <a:bodyPr anchorCtr="0"/>
          <a:lstStyle>
            <a:lvl1pPr>
              <a:defRPr sz="6000" spc="-10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128078"/>
      </p:ext>
    </p:extLst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061639"/>
            <a:ext cx="12436475" cy="384048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8789" y="481014"/>
            <a:ext cx="17367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6539" y="4348158"/>
            <a:ext cx="9144000" cy="1264677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3" y="2336799"/>
            <a:ext cx="9144000" cy="2011358"/>
          </a:xfrm>
          <a:noFill/>
        </p:spPr>
        <p:txBody>
          <a:bodyPr anchorCtr="0"/>
          <a:lstStyle>
            <a:lvl1pPr>
              <a:defRPr sz="540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1594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1241428"/>
            <a:ext cx="5486399" cy="917575"/>
          </a:xfrm>
        </p:spPr>
        <p:txBody>
          <a:bodyPr/>
          <a:lstStyle>
            <a:lvl1pPr>
              <a:defRPr sz="6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37" y="968"/>
            <a:ext cx="6217356" cy="6992588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18237" y="968"/>
            <a:ext cx="6216650" cy="6832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61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061639"/>
            <a:ext cx="12436475" cy="3840480"/>
          </a:xfrm>
          <a:prstGeom prst="rect">
            <a:avLst/>
          </a:prstGeom>
          <a:solidFill>
            <a:srgbClr val="5828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8788" y="481013"/>
            <a:ext cx="17367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2" y="2123084"/>
            <a:ext cx="9143936" cy="1648495"/>
          </a:xfrm>
          <a:noFill/>
        </p:spPr>
        <p:txBody>
          <a:bodyPr anchorCtr="0"/>
          <a:lstStyle>
            <a:lvl1pPr>
              <a:defRPr sz="6000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82230" y="3771579"/>
            <a:ext cx="9143936" cy="182880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963975"/>
      </p:ext>
    </p:extLst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831975"/>
          </a:xfrm>
          <a:noFill/>
        </p:spPr>
        <p:txBody>
          <a:bodyPr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13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831975"/>
          </a:xfrm>
          <a:noFill/>
        </p:spPr>
        <p:txBody>
          <a:bodyPr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8140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1 line 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77375"/>
          </a:xfrm>
          <a:noFill/>
        </p:spPr>
        <p:txBody>
          <a:bodyPr anchorCtr="0"/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3672920"/>
            <a:ext cx="6022975" cy="738664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78533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slide 2 line titl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00980"/>
          </a:xfrm>
          <a:noFill/>
        </p:spPr>
        <p:txBody>
          <a:bodyPr anchorCtr="0"/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4596525"/>
            <a:ext cx="6022975" cy="738664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571500" indent="0">
              <a:buNone/>
              <a:defRPr/>
            </a:lvl3pPr>
            <a:lvl4pPr marL="800100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745711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169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831975"/>
          </a:xfrm>
          <a:noFill/>
        </p:spPr>
        <p:txBody>
          <a:bodyPr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16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F38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831975"/>
          </a:xfrm>
          <a:noFill/>
        </p:spPr>
        <p:txBody>
          <a:bodyPr anchorCtr="0"/>
          <a:lstStyle>
            <a:lvl1pPr>
              <a:defRPr sz="88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86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63"/>
            <a:ext cx="5486335" cy="3657600"/>
          </a:xfrm>
          <a:solidFill>
            <a:schemeClr val="accent2"/>
          </a:solidFill>
        </p:spPr>
        <p:txBody>
          <a:bodyPr lIns="146304" tIns="91440" rIns="146304" bIns="91440" anchor="t" anchorCtr="0"/>
          <a:lstStyle>
            <a:lvl1pPr>
              <a:defRPr sz="6000" spc="-100" baseline="0">
                <a:gradFill>
                  <a:gsLst>
                    <a:gs pos="100000">
                      <a:schemeClr val="bg1"/>
                    </a:gs>
                    <a:gs pos="1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51578877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with proof points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7518" cy="2297013"/>
          </a:xfrm>
        </p:spPr>
        <p:txBody>
          <a:bodyPr/>
          <a:lstStyle>
            <a:lvl1pPr>
              <a:defRPr sz="5800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2928096"/>
            <a:ext cx="11887200" cy="627864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3200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600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600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600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600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4962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7323" y="2275021"/>
            <a:ext cx="2679152" cy="4719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11264"/>
            <a:ext cx="5486399" cy="2743200"/>
          </a:xfrm>
        </p:spPr>
        <p:txBody>
          <a:bodyPr/>
          <a:lstStyle>
            <a:lvl1pPr>
              <a:defRPr sz="6600" baseline="0">
                <a:gradFill>
                  <a:gsLst>
                    <a:gs pos="94690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42987" y="968"/>
            <a:ext cx="4393488" cy="69945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417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71466" y="296866"/>
            <a:ext cx="11879340" cy="883542"/>
          </a:xfrm>
        </p:spPr>
        <p:txBody>
          <a:bodyPr vert="horz" wrap="square" lIns="149226" tIns="93266" rIns="149226" bIns="93266" rtlCol="0" anchor="t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lang="en-US" sz="4895" spc="-10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pPr lvl="0" defTabSz="1241627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241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897" y="1211264"/>
            <a:ext cx="5486399" cy="2743200"/>
          </a:xfrm>
        </p:spPr>
        <p:txBody>
          <a:bodyPr/>
          <a:lstStyle>
            <a:lvl1pPr>
              <a:defRPr sz="6600" baseline="0">
                <a:gradFill>
                  <a:gsLst>
                    <a:gs pos="94690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968"/>
            <a:ext cx="4391899" cy="69945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2275021"/>
            <a:ext cx="2679152" cy="471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9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5275"/>
            <a:ext cx="11888787" cy="915988"/>
          </a:xfrm>
        </p:spPr>
        <p:txBody>
          <a:bodyPr/>
          <a:lstStyle>
            <a:lvl1pPr>
              <a:defRPr>
                <a:gradFill>
                  <a:gsLst>
                    <a:gs pos="94690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179058"/>
          </a:xfrm>
        </p:spPr>
        <p:txBody>
          <a:bodyPr/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2pPr>
            <a:lvl3pPr marL="228600" indent="0">
              <a:buNone/>
              <a:defRPr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4pPr>
            <a:lvl5pPr marL="685800" indent="0">
              <a:buNone/>
              <a:defRPr>
                <a:gradFill>
                  <a:gsLst>
                    <a:gs pos="9469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634263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10882313" y="296863"/>
            <a:ext cx="12763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9052524" cy="9159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3974629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95275"/>
            <a:ext cx="11888787" cy="915988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1263"/>
            <a:ext cx="11887200" cy="202675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90753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1"/>
                    </a:gs>
                    <a:gs pos="99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730650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74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150086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13126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02868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5360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6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5360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6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61816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5360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accent4"/>
                    </a:gs>
                    <a:gs pos="99000">
                      <a:schemeClr val="accent4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5360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accent4"/>
              </a:buClr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accent4"/>
                    </a:gs>
                    <a:gs pos="99000">
                      <a:schemeClr val="accent4"/>
                    </a:gs>
                  </a:gsLst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279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26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35.xml"/><Relationship Id="rId29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34.xml"/><Relationship Id="rId31" Type="http://schemas.openxmlformats.org/officeDocument/2006/relationships/image" Target="../media/image9.png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7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9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84880" y="2902197"/>
            <a:ext cx="6627287" cy="727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190934" y="2023789"/>
            <a:ext cx="4422858" cy="2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36" r:id="rId2"/>
    <p:sldLayoutId id="2147484247" r:id="rId3"/>
    <p:sldLayoutId id="2147484254" r:id="rId4"/>
    <p:sldLayoutId id="2147484256" r:id="rId5"/>
    <p:sldLayoutId id="2147484299" r:id="rId6"/>
    <p:sldLayoutId id="2147484491" r:id="rId7"/>
    <p:sldLayoutId id="2147484492" r:id="rId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2" baseline="0" dirty="0" smtClean="0">
          <a:ln w="3175">
            <a:noFill/>
          </a:ln>
          <a:gradFill>
            <a:gsLst>
              <a:gs pos="1250">
                <a:schemeClr val="accent1"/>
              </a:gs>
              <a:gs pos="100000">
                <a:schemeClr val="accent1"/>
              </a:gs>
            </a:gsLst>
            <a:lin ang="5400000" scaled="0"/>
          </a:gradFill>
          <a:effectLst/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39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2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  <p:sldLayoutId id="2147484470" r:id="rId12"/>
    <p:sldLayoutId id="2147484471" r:id="rId13"/>
    <p:sldLayoutId id="2147484472" r:id="rId14"/>
    <p:sldLayoutId id="2147484473" r:id="rId15"/>
    <p:sldLayoutId id="2147484474" r:id="rId16"/>
    <p:sldLayoutId id="2147484475" r:id="rId17"/>
    <p:sldLayoutId id="2147484476" r:id="rId18"/>
    <p:sldLayoutId id="2147484477" r:id="rId19"/>
    <p:sldLayoutId id="2147484478" r:id="rId20"/>
    <p:sldLayoutId id="2147484479" r:id="rId21"/>
    <p:sldLayoutId id="2147484480" r:id="rId22"/>
    <p:sldLayoutId id="2147484481" r:id="rId23"/>
    <p:sldLayoutId id="2147484482" r:id="rId24"/>
    <p:sldLayoutId id="2147484483" r:id="rId25"/>
    <p:sldLayoutId id="2147484484" r:id="rId26"/>
    <p:sldLayoutId id="2147484485" r:id="rId27"/>
    <p:sldLayoutId id="2147484486" r:id="rId28"/>
    <p:sldLayoutId id="2147484487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279" y="233151"/>
            <a:ext cx="11378776" cy="7627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531279" y="1476622"/>
            <a:ext cx="11378776" cy="2027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2211471" y="6799381"/>
            <a:ext cx="450013" cy="128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380"/>
            <a:fld id="{B407DAFF-433B-45E8-A718-D1FBB70E57FD}" type="slidenum">
              <a:rPr lang="en-US" sz="816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932380"/>
              <a:t>‹N›</a:t>
            </a:fld>
            <a:endParaRPr lang="en-US" sz="816" dirty="0" err="1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4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</p:sldLayoutIdLst>
  <p:transition>
    <p:fade/>
  </p:transition>
  <p:txStyles>
    <p:titleStyle>
      <a:lvl1pPr algn="l" defTabSz="932380" rtl="0" eaLnBrk="1" latinLnBrk="0" hangingPunct="1">
        <a:lnSpc>
          <a:spcPct val="90000"/>
        </a:lnSpc>
        <a:spcBef>
          <a:spcPct val="0"/>
        </a:spcBef>
        <a:buNone/>
        <a:defRPr lang="en-US" sz="5506" b="0" kern="1200" cap="none" spc="-102" baseline="0" dirty="0" smtClean="0">
          <a:ln w="3175">
            <a:noFill/>
          </a:ln>
          <a:gradFill flip="none" rotWithShape="1">
            <a:gsLst>
              <a:gs pos="2917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349656" marR="0" indent="-349656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72" kern="1200" spc="-71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380" marR="0" indent="-234724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48" kern="1200" spc="0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14246" marR="0" indent="-229867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814246" algn="l"/>
        </a:tabLst>
        <a:defRPr sz="2448" kern="1200" spc="0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50589" marR="0" indent="-236341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40" kern="1200" spc="0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80456" marR="0" indent="-229867" algn="l" defTabSz="9323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40" kern="1200" spc="0" baseline="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46" indent="-233095" algn="l" defTabSz="932380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35" indent="-233095" algn="l" defTabSz="932380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25" indent="-233095" algn="l" defTabSz="932380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15" indent="-233095" algn="l" defTabSz="932380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19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38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1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1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0951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14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33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9520" algn="l" defTabSz="932380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4441" y="1736802"/>
            <a:ext cx="2637713" cy="422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3730950" y="1736811"/>
            <a:ext cx="8206780" cy="1454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5190360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1242296" rtl="0" eaLnBrk="1" latinLnBrk="0" hangingPunct="1">
        <a:spcBef>
          <a:spcPct val="0"/>
        </a:spcBef>
        <a:spcAft>
          <a:spcPts val="1632"/>
        </a:spcAft>
        <a:buNone/>
        <a:defRPr lang="en-US" sz="1899" kern="1200" dirty="0">
          <a:solidFill>
            <a:srgbClr val="505050"/>
          </a:solidFill>
          <a:latin typeface="+mj-lt"/>
          <a:ea typeface="ＭＳ Ｐゴシック" charset="0"/>
          <a:cs typeface="Segoe UI" pitchFamily="34" charset="0"/>
        </a:defRPr>
      </a:lvl1pPr>
    </p:titleStyle>
    <p:bodyStyle>
      <a:lvl1pPr marL="0" indent="0" algn="l" defTabSz="1242296" rtl="0" eaLnBrk="1" fontAlgn="base" latinLnBrk="0" hangingPunct="1">
        <a:lnSpc>
          <a:spcPct val="95000"/>
        </a:lnSpc>
        <a:spcBef>
          <a:spcPts val="0"/>
        </a:spcBef>
        <a:spcAft>
          <a:spcPts val="1632"/>
        </a:spcAft>
        <a:buClr>
          <a:schemeClr val="accent1"/>
        </a:buClr>
        <a:buSzPct val="110000"/>
        <a:buFont typeface="Avenir LT Pro 45 Book" charset="0"/>
        <a:buNone/>
        <a:defRPr lang="en-US" sz="3297" b="0" kern="1200" cap="none" baseline="0" dirty="0" smtClean="0">
          <a:solidFill>
            <a:srgbClr val="505050"/>
          </a:solidFill>
          <a:latin typeface="Segoe UI Light"/>
          <a:ea typeface="ＭＳ Ｐゴシック" charset="0"/>
          <a:cs typeface="Segoe UI Light"/>
        </a:defRPr>
      </a:lvl1pPr>
      <a:lvl2pPr marL="0" marR="0" indent="0" algn="l" defTabSz="1242296" rtl="0" eaLnBrk="1" fontAlgn="auto" latinLnBrk="0" hangingPunct="1">
        <a:lnSpc>
          <a:spcPct val="95000"/>
        </a:lnSpc>
        <a:spcBef>
          <a:spcPts val="0"/>
        </a:spcBef>
        <a:spcAft>
          <a:spcPts val="1632"/>
        </a:spcAft>
        <a:buClrTx/>
        <a:buSzTx/>
        <a:buFont typeface="Arial" pitchFamily="34" charset="0"/>
        <a:buNone/>
        <a:tabLst/>
        <a:defRPr lang="en-US" sz="1899" b="0" kern="1200" dirty="0" smtClean="0">
          <a:solidFill>
            <a:srgbClr val="505050"/>
          </a:solidFill>
          <a:latin typeface="+mn-lt"/>
          <a:ea typeface="+mn-ea"/>
          <a:cs typeface="+mn-cs"/>
        </a:defRPr>
      </a:lvl2pPr>
      <a:lvl3pPr marL="621148" indent="-310576" algn="l" defTabSz="1242296" rtl="0" eaLnBrk="1" latinLnBrk="0" hangingPunct="1">
        <a:lnSpc>
          <a:spcPct val="95000"/>
        </a:lnSpc>
        <a:spcBef>
          <a:spcPts val="0"/>
        </a:spcBef>
        <a:spcAft>
          <a:spcPts val="1632"/>
        </a:spcAft>
        <a:buFont typeface="Lucida Grande"/>
        <a:buChar char="-"/>
        <a:defRPr lang="en-US" sz="1899" b="0" kern="1200" dirty="0" smtClean="0">
          <a:solidFill>
            <a:srgbClr val="505050"/>
          </a:solidFill>
          <a:latin typeface="+mn-lt"/>
          <a:ea typeface="+mn-ea"/>
          <a:cs typeface="+mn-cs"/>
        </a:defRPr>
      </a:lvl3pPr>
      <a:lvl4pPr marL="851923" indent="-230775" algn="l" defTabSz="1242296" rtl="0" eaLnBrk="1" latinLnBrk="0" hangingPunct="1">
        <a:lnSpc>
          <a:spcPct val="95000"/>
        </a:lnSpc>
        <a:spcBef>
          <a:spcPts val="0"/>
        </a:spcBef>
        <a:spcAft>
          <a:spcPts val="0"/>
        </a:spcAft>
        <a:buFont typeface="Arial" pitchFamily="34" charset="0"/>
        <a:buChar char="•"/>
        <a:defRPr lang="en-US" sz="1899" b="0" kern="1200" dirty="0" smtClean="0">
          <a:solidFill>
            <a:srgbClr val="505050"/>
          </a:solidFill>
          <a:latin typeface="+mn-lt"/>
          <a:ea typeface="+mn-ea"/>
          <a:cs typeface="+mn-cs"/>
        </a:defRPr>
      </a:lvl4pPr>
      <a:lvl5pPr marL="1242296" indent="-310576" algn="l" defTabSz="1242296" rtl="0" eaLnBrk="1" latinLnBrk="0" hangingPunct="1">
        <a:lnSpc>
          <a:spcPct val="95000"/>
        </a:lnSpc>
        <a:spcBef>
          <a:spcPts val="0"/>
        </a:spcBef>
        <a:spcAft>
          <a:spcPts val="0"/>
        </a:spcAft>
        <a:buFont typeface="Lucida Grande"/>
        <a:buChar char="-"/>
        <a:defRPr lang="en-US" sz="1899" b="0" kern="1200" dirty="0">
          <a:solidFill>
            <a:srgbClr val="505050"/>
          </a:solidFill>
          <a:latin typeface="+mn-lt"/>
          <a:ea typeface="+mn-ea"/>
          <a:cs typeface="+mn-cs"/>
        </a:defRPr>
      </a:lvl5pPr>
      <a:lvl6pPr marL="3416314" indent="-310576" algn="l" defTabSz="1242296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6pPr>
      <a:lvl7pPr marL="4037463" indent="-310576" algn="l" defTabSz="1242296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7pPr>
      <a:lvl8pPr marL="4658610" indent="-310576" algn="l" defTabSz="1242296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8pPr>
      <a:lvl9pPr marL="5279757" indent="-310576" algn="l" defTabSz="1242296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1148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42296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63444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84592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105738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726886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348035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969183" algn="l" defTabSz="124229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84880" y="2902197"/>
            <a:ext cx="6627287" cy="727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190934" y="2023789"/>
            <a:ext cx="4422858" cy="2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60" r:id="rId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2" baseline="0" dirty="0" smtClean="0">
          <a:ln w="3175">
            <a:noFill/>
          </a:ln>
          <a:gradFill>
            <a:gsLst>
              <a:gs pos="1250">
                <a:schemeClr val="accent1"/>
              </a:gs>
              <a:gs pos="100000">
                <a:schemeClr val="accent1"/>
              </a:gs>
            </a:gsLst>
            <a:lin ang="5400000" scaled="0"/>
          </a:gradFill>
          <a:effectLst/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39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19050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0" marR="0" lvl="2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0" marR="0" lvl="3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0" marR="0" lvl="4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28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  <p:sldLayoutId id="2147484353" r:id="rId20"/>
    <p:sldLayoutId id="2147484354" r:id="rId21"/>
    <p:sldLayoutId id="2147484355" r:id="rId22"/>
    <p:sldLayoutId id="2147484356" r:id="rId23"/>
    <p:sldLayoutId id="2147484357" r:id="rId24"/>
    <p:sldLayoutId id="2147484358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399" b="0" kern="1200" cap="none" spc="-100" baseline="0" dirty="0">
          <a:ln w="3175">
            <a:noFill/>
          </a:ln>
          <a:gradFill>
            <a:gsLst>
              <a:gs pos="76768">
                <a:srgbClr val="FFFFFF"/>
              </a:gs>
              <a:gs pos="53000">
                <a:srgbClr val="FFFFFF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3599" kern="1200" spc="-100" baseline="0" dirty="0" smtClean="0">
          <a:gradFill>
            <a:gsLst>
              <a:gs pos="1250">
                <a:schemeClr val="tx1"/>
              </a:gs>
              <a:gs pos="99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5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3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0" marR="0" lvl="3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0" marR="0" lvl="4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598401" y="1"/>
            <a:ext cx="1368837" cy="4165600"/>
            <a:chOff x="0" y="0"/>
            <a:chExt cx="5486399" cy="5486400"/>
          </a:xfrm>
        </p:grpSpPr>
        <p:sp>
          <p:nvSpPr>
            <p:cNvPr id="6" name="Rectangle 5"/>
            <p:cNvSpPr/>
            <p:nvPr userDrawn="1"/>
          </p:nvSpPr>
          <p:spPr bwMode="auto">
            <a:xfrm>
              <a:off x="0" y="0"/>
              <a:ext cx="1828800" cy="18288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ight Triangle 7"/>
            <p:cNvSpPr/>
            <p:nvPr userDrawn="1"/>
          </p:nvSpPr>
          <p:spPr bwMode="auto">
            <a:xfrm flipH="1">
              <a:off x="0" y="0"/>
              <a:ext cx="1828800" cy="1828800"/>
            </a:xfrm>
            <a:prstGeom prst="rtTriangle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1828799" y="0"/>
              <a:ext cx="1828800" cy="182880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ight Triangle 9"/>
            <p:cNvSpPr/>
            <p:nvPr userDrawn="1"/>
          </p:nvSpPr>
          <p:spPr bwMode="auto">
            <a:xfrm flipH="1">
              <a:off x="1828799" y="0"/>
              <a:ext cx="1828800" cy="1828800"/>
            </a:xfrm>
            <a:prstGeom prst="rtTriangle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        </a:t>
              </a:r>
            </a:p>
          </p:txBody>
        </p:sp>
        <p:sp>
          <p:nvSpPr>
            <p:cNvPr id="11" name="Rectangle 10"/>
            <p:cNvSpPr/>
            <p:nvPr userDrawn="1"/>
          </p:nvSpPr>
          <p:spPr bwMode="auto">
            <a:xfrm>
              <a:off x="3657599" y="0"/>
              <a:ext cx="1828800" cy="1828800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ight Triangle 11"/>
            <p:cNvSpPr/>
            <p:nvPr userDrawn="1"/>
          </p:nvSpPr>
          <p:spPr bwMode="auto">
            <a:xfrm flipH="1">
              <a:off x="3657599" y="0"/>
              <a:ext cx="1828800" cy="1828800"/>
            </a:xfrm>
            <a:prstGeom prst="rtTriangle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0" y="1828800"/>
              <a:ext cx="1828800" cy="1828800"/>
            </a:xfrm>
            <a:prstGeom prst="rect">
              <a:avLst/>
            </a:prstGeom>
            <a:solidFill>
              <a:srgbClr val="9696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ight Triangle 13"/>
            <p:cNvSpPr/>
            <p:nvPr userDrawn="1"/>
          </p:nvSpPr>
          <p:spPr bwMode="auto">
            <a:xfrm flipH="1">
              <a:off x="0" y="1828800"/>
              <a:ext cx="1828800" cy="1828800"/>
            </a:xfrm>
            <a:prstGeom prst="rtTriangle">
              <a:avLst/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/>
            <p:cNvSpPr/>
            <p:nvPr userDrawn="1"/>
          </p:nvSpPr>
          <p:spPr bwMode="auto">
            <a:xfrm>
              <a:off x="1828799" y="1828800"/>
              <a:ext cx="1828800" cy="1828800"/>
            </a:xfrm>
            <a:prstGeom prst="rect">
              <a:avLst/>
            </a:prstGeom>
            <a:solidFill>
              <a:srgbClr val="5C005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ight Triangle 15"/>
            <p:cNvSpPr/>
            <p:nvPr userDrawn="1"/>
          </p:nvSpPr>
          <p:spPr bwMode="auto">
            <a:xfrm flipH="1">
              <a:off x="1828799" y="1828800"/>
              <a:ext cx="1828800" cy="1828800"/>
            </a:xfrm>
            <a:prstGeom prst="rtTriangle">
              <a:avLst/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/>
            <p:cNvSpPr/>
            <p:nvPr userDrawn="1"/>
          </p:nvSpPr>
          <p:spPr bwMode="auto">
            <a:xfrm>
              <a:off x="3657599" y="1828800"/>
              <a:ext cx="1828800" cy="1828800"/>
            </a:xfrm>
            <a:prstGeom prst="rect">
              <a:avLst/>
            </a:prstGeom>
            <a:solidFill>
              <a:srgbClr val="004B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ight Triangle 17"/>
            <p:cNvSpPr/>
            <p:nvPr userDrawn="1"/>
          </p:nvSpPr>
          <p:spPr bwMode="auto">
            <a:xfrm flipH="1">
              <a:off x="3657599" y="1828800"/>
              <a:ext cx="1828800" cy="1828800"/>
            </a:xfrm>
            <a:prstGeom prst="rtTriangle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>
              <a:off x="0" y="3657600"/>
              <a:ext cx="1828800" cy="1828800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ight Triangle 19"/>
            <p:cNvSpPr/>
            <p:nvPr userDrawn="1"/>
          </p:nvSpPr>
          <p:spPr bwMode="auto">
            <a:xfrm flipH="1">
              <a:off x="0" y="3657600"/>
              <a:ext cx="1828800" cy="1828800"/>
            </a:xfrm>
            <a:prstGeom prst="rtTriangle">
              <a:avLst/>
            </a:prstGeom>
            <a:solidFill>
              <a:srgbClr val="E8112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 userDrawn="1"/>
          </p:nvSpPr>
          <p:spPr bwMode="auto">
            <a:xfrm>
              <a:off x="1828799" y="3657600"/>
              <a:ext cx="1828800" cy="1828800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ight Triangle 21"/>
            <p:cNvSpPr/>
            <p:nvPr userDrawn="1"/>
          </p:nvSpPr>
          <p:spPr bwMode="auto">
            <a:xfrm flipH="1">
              <a:off x="1828799" y="3657600"/>
              <a:ext cx="1828800" cy="1828800"/>
            </a:xfrm>
            <a:prstGeom prst="rtTriangl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>
              <a:off x="3657599" y="3657600"/>
              <a:ext cx="1828800" cy="1828800"/>
            </a:xfrm>
            <a:prstGeom prst="rect">
              <a:avLst/>
            </a:prstGeom>
            <a:solidFill>
              <a:srgbClr val="004B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ight Triangle 23"/>
            <p:cNvSpPr/>
            <p:nvPr userDrawn="1"/>
          </p:nvSpPr>
          <p:spPr bwMode="auto">
            <a:xfrm flipH="1">
              <a:off x="3657599" y="3657600"/>
              <a:ext cx="1828800" cy="1828800"/>
            </a:xfrm>
            <a:prstGeom prst="rtTriangl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11928247" y="4961237"/>
            <a:ext cx="2703440" cy="13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82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  <p:sldLayoutId id="2147484385" r:id="rId18"/>
    <p:sldLayoutId id="2147484386" r:id="rId19"/>
    <p:sldLayoutId id="2147484387" r:id="rId20"/>
    <p:sldLayoutId id="2147484388" r:id="rId21"/>
    <p:sldLayoutId id="2147484389" r:id="rId22"/>
    <p:sldLayoutId id="2147484392" r:id="rId23"/>
    <p:sldLayoutId id="2147484393" r:id="rId24"/>
    <p:sldLayoutId id="2147484402" r:id="rId25"/>
    <p:sldLayoutId id="2147484403" r:id="rId26"/>
    <p:sldLayoutId id="2147484404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>
          <a:ln w="3175">
            <a:noFill/>
          </a:ln>
          <a:gradFill>
            <a:gsLst>
              <a:gs pos="76768">
                <a:srgbClr val="FFFFFF"/>
              </a:gs>
              <a:gs pos="53000">
                <a:srgbClr val="FFFFFF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4000" kern="1200" spc="-100" baseline="0" dirty="0" smtClean="0">
          <a:gradFill>
            <a:gsLst>
              <a:gs pos="1250">
                <a:schemeClr val="tx1"/>
              </a:gs>
              <a:gs pos="99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39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2" y="295280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3" y="1727201"/>
            <a:ext cx="11887198" cy="167738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0" marR="0" lvl="1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0" marR="0" lvl="2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0" marR="0" lvl="3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0" marR="0" lvl="4" indent="0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7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</p:sldLayoutIdLst>
  <p:transition>
    <p:fade/>
  </p:transition>
  <p:txStyles>
    <p:titleStyle>
      <a:lvl1pPr algn="l" defTabSz="932649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-150" baseline="0" dirty="0">
          <a:ln w="3175">
            <a:noFill/>
          </a:ln>
          <a:solidFill>
            <a:schemeClr val="tx1"/>
          </a:solidFill>
          <a:effectLst/>
          <a:latin typeface="Segoe UI" panose="020B0502040204020203" pitchFamily="34" charset="0"/>
          <a:ea typeface="+mn-ea"/>
          <a:cs typeface="Segoe UI" panose="020B0502040204020203" pitchFamily="34" charset="0"/>
        </a:defRPr>
      </a:lvl1pPr>
    </p:titleStyle>
    <p:bodyStyle>
      <a:lvl1pPr marL="342866" marR="0" indent="-34286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3200" kern="1200" spc="0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84142" marR="0" indent="-24127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800020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28597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257174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64782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10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43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75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24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49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7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97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62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4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71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9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5"/>
            <a:ext cx="11888787" cy="91598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0"/>
            <a:ext cx="11887200" cy="20923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339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  <p:sldLayoutId id="2147484428" r:id="rId13"/>
    <p:sldLayoutId id="2147484429" r:id="rId14"/>
    <p:sldLayoutId id="2147484430" r:id="rId15"/>
    <p:sldLayoutId id="2147484431" r:id="rId16"/>
    <p:sldLayoutId id="2147484432" r:id="rId17"/>
    <p:sldLayoutId id="2147484433" r:id="rId18"/>
    <p:sldLayoutId id="2147484434" r:id="rId19"/>
    <p:sldLayoutId id="2147484435" r:id="rId20"/>
    <p:sldLayoutId id="2147484436" r:id="rId21"/>
    <p:sldLayoutId id="2147484437" r:id="rId22"/>
    <p:sldLayoutId id="2147484438" r:id="rId23"/>
    <p:sldLayoutId id="2147484439" r:id="rId24"/>
    <p:sldLayoutId id="2147484440" r:id="rId25"/>
    <p:sldLayoutId id="2147484441" r:id="rId26"/>
    <p:sldLayoutId id="2147484442" r:id="rId27"/>
    <p:sldLayoutId id="2147484443" r:id="rId28"/>
  </p:sldLayoutIdLst>
  <p:transition>
    <p:fade/>
  </p:transition>
  <p:txStyles>
    <p:titleStyle>
      <a:lvl1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lang="en-US" sz="5400" kern="1200" spc="-102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itchFamily="34" charset="-128"/>
          <a:cs typeface="Segoe UI" pitchFamily="34" charset="0"/>
        </a:defRPr>
      </a:lvl1pPr>
      <a:lvl2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2pPr>
      <a:lvl3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3pPr>
      <a:lvl4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4pPr>
      <a:lvl5pPr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5pPr>
      <a:lvl6pPr marL="4572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6pPr>
      <a:lvl7pPr marL="9144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7pPr>
      <a:lvl8pPr marL="13716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8pPr>
      <a:lvl9pPr marL="18288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Segoe UI Light" pitchFamily="34" charset="0"/>
          <a:ea typeface="MS PGothic" pitchFamily="34" charset="-128"/>
        </a:defRPr>
      </a:lvl9pPr>
    </p:titleStyle>
    <p:bodyStyle>
      <a:lvl1pPr marL="342900" indent="-3429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4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itchFamily="34" charset="-128"/>
          <a:cs typeface="+mn-cs"/>
        </a:defRPr>
      </a:lvl1pPr>
      <a:lvl2pPr marL="584200" indent="-2413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4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2pPr>
      <a:lvl3pPr marL="800100" indent="-2286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3pPr>
      <a:lvl4pPr marL="1028700" indent="-2286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4pPr>
      <a:lvl5pPr marL="1257300" indent="-228600" algn="l" defTabSz="93186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itchFamily="34" charset="-128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834">
          <p15:clr>
            <a:srgbClr val="F26B43"/>
          </p15:clr>
        </p15:guide>
        <p15:guide id="3" orient="horz" pos="187">
          <p15:clr>
            <a:srgbClr val="5ACBF0"/>
          </p15:clr>
        </p15:guide>
        <p15:guide id="4" orient="horz">
          <p15:clr>
            <a:srgbClr val="F26B43"/>
          </p15:clr>
        </p15:guide>
        <p15:guide id="5" orient="horz" pos="4406">
          <p15:clr>
            <a:srgbClr val="F26B43"/>
          </p15:clr>
        </p15:guide>
        <p15:guide id="6" orient="horz" pos="4219">
          <p15:clr>
            <a:srgbClr val="5ACBF0"/>
          </p15:clr>
        </p15:guide>
        <p15:guide id="7" pos="749">
          <p15:clr>
            <a:srgbClr val="A4A3A4"/>
          </p15:clr>
        </p15:guide>
        <p15:guide id="8" pos="173">
          <p15:clr>
            <a:srgbClr val="5ACBF0"/>
          </p15:clr>
        </p15:guide>
        <p15:guide id="9" pos="7661">
          <p15:clr>
            <a:srgbClr val="5ACBF0"/>
          </p15:clr>
        </p15:guide>
        <p15:guide id="10" pos="1325">
          <p15:clr>
            <a:srgbClr val="A4A3A4"/>
          </p15:clr>
        </p15:guide>
        <p15:guide id="11" pos="1901">
          <p15:clr>
            <a:srgbClr val="A4A3A4"/>
          </p15:clr>
        </p15:guide>
        <p15:guide id="12" pos="2477">
          <p15:clr>
            <a:srgbClr val="A4A3A4"/>
          </p15:clr>
        </p15:guide>
        <p15:guide id="13" pos="3053">
          <p15:clr>
            <a:srgbClr val="A4A3A4"/>
          </p15:clr>
        </p15:guide>
        <p15:guide id="14" pos="3629">
          <p15:clr>
            <a:srgbClr val="A4A3A4"/>
          </p15:clr>
        </p15:guide>
        <p15:guide id="15" pos="4205">
          <p15:clr>
            <a:srgbClr val="A4A3A4"/>
          </p15:clr>
        </p15:guide>
        <p15:guide id="16" pos="4781">
          <p15:clr>
            <a:srgbClr val="A4A3A4"/>
          </p15:clr>
        </p15:guide>
        <p15:guide id="17" pos="5357">
          <p15:clr>
            <a:srgbClr val="A4A3A4"/>
          </p15:clr>
        </p15:guide>
        <p15:guide id="18" pos="5933">
          <p15:clr>
            <a:srgbClr val="A4A3A4"/>
          </p15:clr>
        </p15:guide>
        <p15:guide id="19" pos="6509">
          <p15:clr>
            <a:srgbClr val="A4A3A4"/>
          </p15:clr>
        </p15:guide>
        <p15:guide id="20" pos="7085">
          <p15:clr>
            <a:srgbClr val="A4A3A4"/>
          </p15:clr>
        </p15:guide>
        <p15:guide id="21" orient="horz" pos="763">
          <p15:clr>
            <a:srgbClr val="A4A3A4"/>
          </p15:clr>
        </p15:guide>
        <p15:guide id="22" orient="horz" pos="1339">
          <p15:clr>
            <a:srgbClr val="A4A3A4"/>
          </p15:clr>
        </p15:guide>
        <p15:guide id="23" orient="horz" pos="1915">
          <p15:clr>
            <a:srgbClr val="A4A3A4"/>
          </p15:clr>
        </p15:guide>
        <p15:guide id="24" orient="horz" pos="2491">
          <p15:clr>
            <a:srgbClr val="A4A3A4"/>
          </p15:clr>
        </p15:guide>
        <p15:guide id="25" orient="horz" pos="3067">
          <p15:clr>
            <a:srgbClr val="A4A3A4"/>
          </p15:clr>
        </p15:guide>
        <p15:guide id="26" orient="horz" pos="3643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84880" y="2902197"/>
            <a:ext cx="6627287" cy="727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190934" y="2023789"/>
            <a:ext cx="4422858" cy="2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49" r:id="rId3"/>
    <p:sldLayoutId id="2147484450" r:id="rId4"/>
    <p:sldLayoutId id="2147484451" r:id="rId5"/>
    <p:sldLayoutId id="2147484452" r:id="rId6"/>
    <p:sldLayoutId id="2147484453" r:id="rId7"/>
    <p:sldLayoutId id="2147484454" r:id="rId8"/>
    <p:sldLayoutId id="2147484456" r:id="rId9"/>
    <p:sldLayoutId id="2147484457" r:id="rId1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2" baseline="0" dirty="0" smtClean="0">
          <a:ln w="3175">
            <a:noFill/>
          </a:ln>
          <a:gradFill>
            <a:gsLst>
              <a:gs pos="1250">
                <a:schemeClr val="accent1"/>
              </a:gs>
              <a:gs pos="100000">
                <a:schemeClr val="accent1"/>
              </a:gs>
            </a:gsLst>
            <a:lin ang="5400000" scaled="0"/>
          </a:gradFill>
          <a:effectLst/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39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89" y="440351"/>
            <a:ext cx="2955546" cy="47104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78789" y="2590813"/>
            <a:ext cx="11774560" cy="1812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it-IT" sz="7000" dirty="0">
                <a:solidFill>
                  <a:schemeClr val="tx1"/>
                </a:solidFill>
                <a:latin typeface="Segoe UI Light"/>
              </a:rPr>
              <a:t>Nome evento</a:t>
            </a:r>
          </a:p>
          <a:p>
            <a:pPr>
              <a:defRPr/>
            </a:pPr>
            <a:r>
              <a:rPr lang="it-IT" sz="5000" dirty="0">
                <a:solidFill>
                  <a:schemeClr val="tx1">
                    <a:lumMod val="85000"/>
                  </a:schemeClr>
                </a:solidFill>
                <a:latin typeface="Segoe UI Light"/>
              </a:rPr>
              <a:t>Sottotitolo</a:t>
            </a:r>
          </a:p>
        </p:txBody>
      </p:sp>
      <p:pic>
        <p:nvPicPr>
          <p:cNvPr id="10244" name="Picture 4" descr="http://notebookcenter.net/wp-content/uploads/2014/12/microsoft-logo-white-pn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26155" b="25088"/>
          <a:stretch/>
        </p:blipFill>
        <p:spPr bwMode="auto">
          <a:xfrm>
            <a:off x="9624740" y="414322"/>
            <a:ext cx="2628609" cy="5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79438" y="5350917"/>
            <a:ext cx="5338764" cy="9289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Nome</a:t>
            </a:r>
          </a:p>
          <a:p>
            <a:pPr lvl="0">
              <a:spcAft>
                <a:spcPts val="200"/>
              </a:spcAft>
              <a:defRPr/>
            </a:pPr>
            <a:r>
              <a:rPr lang="en-US" sz="2000" i="1" spc="0" dirty="0" err="1">
                <a:solidFill>
                  <a:srgbClr val="FFFFFF"/>
                </a:solidFill>
              </a:rPr>
              <a:t>Titolo</a:t>
            </a:r>
            <a:endParaRPr lang="en-US" sz="2000" i="1" spc="0" dirty="0">
              <a:solidFill>
                <a:srgbClr val="FFFFFF"/>
              </a:solidFill>
            </a:endParaRPr>
          </a:p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Email</a:t>
            </a:r>
            <a:endParaRPr kumimoji="0" lang="it-IT" sz="2800" i="1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9910367" y="5278035"/>
            <a:ext cx="1861264" cy="1001817"/>
            <a:chOff x="9427312" y="5278035"/>
            <a:chExt cx="1861264" cy="1001817"/>
          </a:xfrm>
        </p:grpSpPr>
        <p:grpSp>
          <p:nvGrpSpPr>
            <p:cNvPr id="16" name="Gruppo 15"/>
            <p:cNvGrpSpPr/>
            <p:nvPr/>
          </p:nvGrpSpPr>
          <p:grpSpPr>
            <a:xfrm>
              <a:off x="9427312" y="5278035"/>
              <a:ext cx="1861264" cy="1001817"/>
              <a:chOff x="699232" y="3631006"/>
              <a:chExt cx="1861264" cy="1001817"/>
            </a:xfrm>
          </p:grpSpPr>
          <p:pic>
            <p:nvPicPr>
              <p:cNvPr id="18" name="Immagine 1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232" y="4273552"/>
                <a:ext cx="394854" cy="320622"/>
              </a:xfrm>
              <a:prstGeom prst="rect">
                <a:avLst/>
              </a:prstGeom>
            </p:spPr>
          </p:pic>
          <p:sp>
            <p:nvSpPr>
              <p:cNvPr id="19" name="Rettangolo 18"/>
              <p:cNvSpPr/>
              <p:nvPr/>
            </p:nvSpPr>
            <p:spPr>
              <a:xfrm>
                <a:off x="1170896" y="4136149"/>
                <a:ext cx="1098378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@</a:t>
                </a:r>
                <a:r>
                  <a:rPr kumimoji="0" lang="it-IT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twitter</a:t>
                </a:r>
                <a:endPara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20" name="Rettangolo 19"/>
              <p:cNvSpPr/>
              <p:nvPr/>
            </p:nvSpPr>
            <p:spPr>
              <a:xfrm>
                <a:off x="1152738" y="3631006"/>
                <a:ext cx="14077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  /</a:t>
                </a:r>
                <a:r>
                  <a:rPr kumimoji="0" lang="it-IT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facebook</a:t>
                </a:r>
                <a:endPara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  <p:pic>
          <p:nvPicPr>
            <p:cNvPr id="17" name="Immagin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312" y="5388323"/>
              <a:ext cx="394855" cy="394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67560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640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68721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1575" y="1632136"/>
            <a:ext cx="10093325" cy="12926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it-IT" sz="3600" dirty="0">
                <a:solidFill>
                  <a:schemeClr val="tx1"/>
                </a:solidFill>
              </a:rPr>
              <a:t>Punto 1</a:t>
            </a:r>
          </a:p>
          <a:p>
            <a:pPr lvl="0"/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Punto 2</a:t>
            </a:r>
          </a:p>
        </p:txBody>
      </p:sp>
    </p:spTree>
    <p:extLst>
      <p:ext uri="{BB962C8B-B14F-4D97-AF65-F5344CB8AC3E}">
        <p14:creationId xmlns:p14="http://schemas.microsoft.com/office/powerpoint/2010/main" val="99212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Titolo slide</a:t>
            </a:r>
            <a:endParaRPr lang="it-IT" b="0" dirty="0"/>
          </a:p>
        </p:txBody>
      </p:sp>
      <p:sp>
        <p:nvSpPr>
          <p:cNvPr id="64" name="Title 3"/>
          <p:cNvSpPr txBox="1">
            <a:spLocks/>
          </p:cNvSpPr>
          <p:nvPr/>
        </p:nvSpPr>
        <p:spPr>
          <a:xfrm>
            <a:off x="300730" y="915471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endParaRPr lang="it-IT" sz="4400" dirty="0">
              <a:solidFill>
                <a:srgbClr val="0078D7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2311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48759" y="2887663"/>
            <a:ext cx="10240454" cy="126469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8800" b="0" i="0" u="none" strike="noStrike" kern="1200" cap="none" spc="-1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Grazie</a:t>
            </a:r>
          </a:p>
        </p:txBody>
      </p:sp>
      <p:pic>
        <p:nvPicPr>
          <p:cNvPr id="23" name="Picture 4" descr="http://notebookcenter.net/wp-content/uploads/2014/12/microsoft-logo-white-p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26155" b="25088"/>
          <a:stretch/>
        </p:blipFill>
        <p:spPr bwMode="auto">
          <a:xfrm>
            <a:off x="9624740" y="414322"/>
            <a:ext cx="2628609" cy="5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o 24"/>
          <p:cNvGrpSpPr/>
          <p:nvPr/>
        </p:nvGrpSpPr>
        <p:grpSpPr>
          <a:xfrm>
            <a:off x="9910367" y="5278035"/>
            <a:ext cx="1861264" cy="1001817"/>
            <a:chOff x="9427312" y="5278035"/>
            <a:chExt cx="1861264" cy="1001817"/>
          </a:xfrm>
        </p:grpSpPr>
        <p:grpSp>
          <p:nvGrpSpPr>
            <p:cNvPr id="26" name="Gruppo 25"/>
            <p:cNvGrpSpPr/>
            <p:nvPr/>
          </p:nvGrpSpPr>
          <p:grpSpPr>
            <a:xfrm>
              <a:off x="9427312" y="5278035"/>
              <a:ext cx="1861264" cy="1001817"/>
              <a:chOff x="699232" y="3631006"/>
              <a:chExt cx="1861264" cy="1001817"/>
            </a:xfrm>
          </p:grpSpPr>
          <p:pic>
            <p:nvPicPr>
              <p:cNvPr id="28" name="Immagine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232" y="4273552"/>
                <a:ext cx="394854" cy="320622"/>
              </a:xfrm>
              <a:prstGeom prst="rect">
                <a:avLst/>
              </a:prstGeom>
            </p:spPr>
          </p:pic>
          <p:sp>
            <p:nvSpPr>
              <p:cNvPr id="29" name="Rettangolo 28"/>
              <p:cNvSpPr/>
              <p:nvPr/>
            </p:nvSpPr>
            <p:spPr>
              <a:xfrm>
                <a:off x="1170896" y="4136149"/>
                <a:ext cx="1098378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@</a:t>
                </a:r>
                <a:r>
                  <a:rPr kumimoji="0" lang="it-IT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twitter</a:t>
                </a:r>
                <a:endPara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  <p:sp>
            <p:nvSpPr>
              <p:cNvPr id="30" name="Rettangolo 29"/>
              <p:cNvSpPr/>
              <p:nvPr/>
            </p:nvSpPr>
            <p:spPr>
              <a:xfrm>
                <a:off x="1152738" y="3631006"/>
                <a:ext cx="1407758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  /</a:t>
                </a:r>
                <a:r>
                  <a:rPr kumimoji="0" lang="it-IT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Light"/>
                  </a:rPr>
                  <a:t>facebook</a:t>
                </a:r>
                <a:endParaRPr kumimoji="0" lang="it-IT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  <p:pic>
          <p:nvPicPr>
            <p:cNvPr id="27" name="Immagin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7312" y="5388323"/>
              <a:ext cx="394855" cy="394855"/>
            </a:xfrm>
            <a:prstGeom prst="rect">
              <a:avLst/>
            </a:prstGeom>
          </p:spPr>
        </p:pic>
      </p:grpSp>
      <p:sp>
        <p:nvSpPr>
          <p:cNvPr id="13" name="Title 1"/>
          <p:cNvSpPr txBox="1">
            <a:spLocks/>
          </p:cNvSpPr>
          <p:nvPr/>
        </p:nvSpPr>
        <p:spPr>
          <a:xfrm>
            <a:off x="579438" y="5350917"/>
            <a:ext cx="5338764" cy="9289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20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82" b="0" kern="1200" cap="none" spc="-150" baseline="0">
                <a:ln w="3175"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Nome</a:t>
            </a:r>
          </a:p>
          <a:p>
            <a:pPr lvl="0">
              <a:spcAft>
                <a:spcPts val="200"/>
              </a:spcAft>
              <a:defRPr/>
            </a:pPr>
            <a:r>
              <a:rPr lang="en-US" sz="2000" i="1" spc="0" dirty="0" err="1">
                <a:solidFill>
                  <a:srgbClr val="FFFFFF"/>
                </a:solidFill>
              </a:rPr>
              <a:t>Titolo</a:t>
            </a:r>
            <a:endParaRPr lang="en-US" sz="2000" i="1" spc="0" dirty="0">
              <a:solidFill>
                <a:srgbClr val="FFFFFF"/>
              </a:solidFill>
            </a:endParaRPr>
          </a:p>
          <a:p>
            <a:pPr marL="0" marR="0" lvl="0" indent="0" algn="l" defTabSz="9120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</a:rPr>
              <a:t>Email</a:t>
            </a:r>
            <a:endParaRPr kumimoji="0" lang="it-IT" sz="2800" i="1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89" y="440351"/>
            <a:ext cx="2955546" cy="4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8219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Windows 10 Brand Template 16x9">
  <a:themeElements>
    <a:clrScheme name="Windows 10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107C10"/>
      </a:accent4>
      <a:accent5>
        <a:srgbClr val="092D91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D425C35-B058-4CFD-9184-11AE0751879F}" vid="{C12E7965-FA63-4980-B27D-8E088AD585E5}"/>
    </a:ext>
  </a:extLst>
</a:theme>
</file>

<file path=ppt/theme/theme10.xml><?xml version="1.0" encoding="utf-8"?>
<a:theme xmlns:a="http://schemas.openxmlformats.org/drawingml/2006/main" name="1_WinHEC_15_English_Light_Template">
  <a:themeElements>
    <a:clrScheme name="WinHec2015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5C2D91"/>
      </a:accent2>
      <a:accent3>
        <a:srgbClr val="B4009E"/>
      </a:accent3>
      <a:accent4>
        <a:srgbClr val="008272"/>
      </a:accent4>
      <a:accent5>
        <a:srgbClr val="D83B01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HEC-2015_Template_English.potx" id="{81AB864D-238E-4588-9D0A-99D6225255FB}" vid="{A24EE2F5-30D2-458F-B57A-D072799E705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MGR White 16x9">
  <a:themeElements>
    <a:clrScheme name="CMG White">
      <a:dk1>
        <a:srgbClr val="000000"/>
      </a:dk1>
      <a:lt1>
        <a:srgbClr val="FFFFFF"/>
      </a:lt1>
      <a:dk2>
        <a:srgbClr val="0072C6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3F3F3F"/>
      </a:hlink>
      <a:folHlink>
        <a:srgbClr val="3F3F3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White Background">
  <a:themeElements>
    <a:clrScheme name="Windows 8">
      <a:dk1>
        <a:srgbClr val="000000"/>
      </a:dk1>
      <a:lt1>
        <a:srgbClr val="FFFFFF"/>
      </a:lt1>
      <a:dk2>
        <a:srgbClr val="00BCF2"/>
      </a:dk2>
      <a:lt2>
        <a:srgbClr val="FFFFFF"/>
      </a:lt2>
      <a:accent1>
        <a:srgbClr val="00BCF2"/>
      </a:accent1>
      <a:accent2>
        <a:srgbClr val="9B4F96"/>
      </a:accent2>
      <a:accent3>
        <a:srgbClr val="E81123"/>
      </a:accent3>
      <a:accent4>
        <a:srgbClr val="00188F"/>
      </a:accent4>
      <a:accent5>
        <a:srgbClr val="7FBA00"/>
      </a:accent5>
      <a:accent6>
        <a:srgbClr val="FF8C00"/>
      </a:accent6>
      <a:hlink>
        <a:srgbClr val="000000"/>
      </a:hlink>
      <a:folHlink>
        <a:srgbClr val="0C0C0C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Windows 10 Brand Template 16x9">
  <a:themeElements>
    <a:clrScheme name="Windows 10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107C10"/>
      </a:accent4>
      <a:accent5>
        <a:srgbClr val="092D91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D425C35-B058-4CFD-9184-11AE0751879F}" vid="{C12E7965-FA63-4980-B27D-8E088AD585E5}"/>
    </a:ext>
  </a:extLst>
</a:theme>
</file>

<file path=ppt/theme/theme5.xml><?xml version="1.0" encoding="utf-8"?>
<a:theme xmlns:a="http://schemas.openxmlformats.org/drawingml/2006/main" name="12_WINDOWS 10 COLOR TEMPLATE">
  <a:themeElements>
    <a:clrScheme name="Custom 7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3C3C3C"/>
      </a:hlink>
      <a:folHlink>
        <a:srgbClr val="3C3C3C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7A8D359-2C75-4712-B142-A31CF0C28EAF}" vid="{E296AF94-AFD6-4423-A2D0-16DBF4965041}"/>
    </a:ext>
  </a:extLst>
</a:theme>
</file>

<file path=ppt/theme/theme6.xml><?xml version="1.0" encoding="utf-8"?>
<a:theme xmlns:a="http://schemas.openxmlformats.org/drawingml/2006/main" name="1_WINDOWS 10 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7A8D359-2C75-4712-B142-A31CF0C28EAF}" vid="{E296AF94-AFD6-4423-A2D0-16DBF4965041}"/>
    </a:ext>
  </a:extLst>
</a:theme>
</file>

<file path=ppt/theme/theme7.xml><?xml version="1.0" encoding="utf-8"?>
<a:theme xmlns:a="http://schemas.openxmlformats.org/drawingml/2006/main" name="WINDOWS 10 COLOR TEMPLATE">
  <a:themeElements>
    <a:clrScheme name="Windows 10">
      <a:dk1>
        <a:srgbClr val="FFFFFF"/>
      </a:dk1>
      <a:lt1>
        <a:srgbClr val="0078D7"/>
      </a:lt1>
      <a:dk2>
        <a:srgbClr val="FFFFFF"/>
      </a:dk2>
      <a:lt2>
        <a:srgbClr val="0078D7"/>
      </a:lt2>
      <a:accent1>
        <a:srgbClr val="FFFFFF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BFBFBF"/>
      </a:hlink>
      <a:folHlink>
        <a:srgbClr val="A5A5A5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5 03 Windows 10 Commercial Template.potx" id="{8045957C-CEF4-4D96-A794-9D99C6C2499F}" vid="{23AC6FF8-3CED-4D82-B833-2F7E7DC97815}"/>
    </a:ext>
  </a:extLst>
</a:theme>
</file>

<file path=ppt/theme/theme8.xml><?xml version="1.0" encoding="utf-8"?>
<a:theme xmlns:a="http://schemas.openxmlformats.org/drawingml/2006/main" name="MSVID_White_16x9_2012-08-18">
  <a:themeElements>
    <a:clrScheme name="Server and Cloud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_Windows 10 Brand Template 16x9">
  <a:themeElements>
    <a:clrScheme name="Windows 10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107C10"/>
      </a:accent4>
      <a:accent5>
        <a:srgbClr val="092D91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D425C35-B058-4CFD-9184-11AE0751879F}" vid="{C12E7965-FA63-4980-B27D-8E088AD585E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RTG Asset File" ma:contentTypeID="0x0101009F858E1B7D9342B795C788B53F54E13800E60842A20EEDFD4589286ED0E2EC27C8" ma:contentTypeVersion="1" ma:contentTypeDescription="Create a new document." ma:contentTypeScope="" ma:versionID="cabdd92db2c58100a22b51e4cfe75b9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SharedContentType xmlns="Microsoft.SharePoint.Taxonomy.ContentTypeSync" SourceId="e5351508-46ca-4454-b07c-bc767568d5f1" ContentTypeId="0x0101009F858E1B7D9342B795C788B53F54E138" PreviousValue="false"/>
</file>

<file path=customXml/item5.xml><?xml version="1.0" encoding="utf-8"?>
<?mso-contentType ?>
<spe:Receivers xmlns:spe="http://schemas.microsoft.com/sharepoint/events">
  <Receiver>
    <Name/>
    <Synchronization>Asynchronous</Synchronization>
    <Type>10001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  <Receiver>
    <Name/>
    <Synchronization>Asynchronous</Synchronization>
    <Type>10002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</spe:Receivers>
</file>

<file path=customXml/itemProps1.xml><?xml version="1.0" encoding="utf-8"?>
<ds:datastoreItem xmlns:ds="http://schemas.openxmlformats.org/officeDocument/2006/customXml" ds:itemID="{B82AD07F-8BE3-474D-A07C-10ACAD023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2B2D1E-0B5B-4CD4-91C2-ABC48E687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CF47F3A-6DD7-4BF4-B6A8-69DC5A335C0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79305248-B549-48ED-9912-2201CCCE5553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5086436A-164E-4A11-AD76-CC0B00E3FA4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Windows10_16-9_WHITE_v05</Template>
  <TotalTime>7457</TotalTime>
  <Words>58</Words>
  <Application>Microsoft Office PowerPoint</Application>
  <PresentationFormat>Personalizzato</PresentationFormat>
  <Paragraphs>22</Paragraphs>
  <Slides>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10</vt:i4>
      </vt:variant>
      <vt:variant>
        <vt:lpstr>Titoli diapositive</vt:lpstr>
      </vt:variant>
      <vt:variant>
        <vt:i4>5</vt:i4>
      </vt:variant>
    </vt:vector>
  </HeadingPairs>
  <TitlesOfParts>
    <vt:vector size="25" baseType="lpstr">
      <vt:lpstr>MS PGothic</vt:lpstr>
      <vt:lpstr>MS PGothic</vt:lpstr>
      <vt:lpstr>Arial</vt:lpstr>
      <vt:lpstr>Avenir LT Pro 45 Book</vt:lpstr>
      <vt:lpstr>Calibri</vt:lpstr>
      <vt:lpstr>Lucida Grande</vt:lpstr>
      <vt:lpstr>Segoe UI</vt:lpstr>
      <vt:lpstr>Segoe UI Light</vt:lpstr>
      <vt:lpstr>Segoe UI Semibold</vt:lpstr>
      <vt:lpstr>Wingdings</vt:lpstr>
      <vt:lpstr>Windows 10 Brand Template 16x9</vt:lpstr>
      <vt:lpstr>CMGR White 16x9</vt:lpstr>
      <vt:lpstr>1_White Background</vt:lpstr>
      <vt:lpstr>1_Windows 10 Brand Template 16x9</vt:lpstr>
      <vt:lpstr>12_WINDOWS 10 COLOR TEMPLATE</vt:lpstr>
      <vt:lpstr>1_WINDOWS 10 COLOR TEMPLATE</vt:lpstr>
      <vt:lpstr>WINDOWS 10 COLOR TEMPLATE</vt:lpstr>
      <vt:lpstr>MSVID_White_16x9_2012-08-18</vt:lpstr>
      <vt:lpstr>2_Windows 10 Brand Template 16x9</vt:lpstr>
      <vt:lpstr>1_WinHEC_15_English_Light_Template</vt:lpstr>
      <vt:lpstr>Presentazione standard di PowerPoint</vt:lpstr>
      <vt:lpstr>Presentazione standard di PowerPoint</vt:lpstr>
      <vt:lpstr>Presentazione standard di PowerPoint</vt:lpstr>
      <vt:lpstr>Titolo slide</vt:lpstr>
      <vt:lpstr>Presentazione standard di PowerPoint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10 Enterprise Roadmap</dc:title>
  <dc:subject>Windows 10</dc:subject>
  <dc:creator>Vito Macina</dc:creator>
  <cp:keywords>Windows 10;Evento;Presentazione</cp:keywords>
  <dc:description>ZUM Communications</dc:description>
  <cp:lastModifiedBy>Ermanno</cp:lastModifiedBy>
  <cp:revision>571</cp:revision>
  <dcterms:created xsi:type="dcterms:W3CDTF">2015-05-11T17:39:59Z</dcterms:created>
  <dcterms:modified xsi:type="dcterms:W3CDTF">2018-11-25T12:04:30Z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0x0101009F858E1B7D9342B795C788B53F54E13800E60842A20EEDFD4589286ED0E2EC27C8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